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Shape 13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Utah’s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Newborn Safe Haven Law	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2001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it...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84199" cy="196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In May 2001, a statewide law went into effect in Utah allowing birth parent to anonymously give up custody of their newborn child without facing any legal consequences.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7150" y="3624700"/>
            <a:ext cx="2450449" cy="1225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n" sz="2800">
                <a:solidFill>
                  <a:schemeClr val="dk1"/>
                </a:solidFill>
              </a:rPr>
              <a:t>The Utah Newborn Safe Haven, or 'baby drop-off' law, allows a birth mother or any other person to </a:t>
            </a:r>
            <a:r>
              <a:rPr b="1" lang="en" sz="2800" u="sng">
                <a:solidFill>
                  <a:schemeClr val="dk1"/>
                </a:solidFill>
              </a:rPr>
              <a:t>anonymously</a:t>
            </a:r>
            <a:r>
              <a:rPr b="1" lang="en" sz="2800">
                <a:solidFill>
                  <a:schemeClr val="dk1"/>
                </a:solidFill>
              </a:rPr>
              <a:t> turn over a newborn to any employee at a Utah hospital.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7150" y="3624700"/>
            <a:ext cx="2450449" cy="1225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The Law …….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 Protects infants from injury and   death;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 Provides a safe place for newborns;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 Allows secrecy and </a:t>
            </a:r>
            <a:r>
              <a:rPr b="1" lang="en" sz="2400" u="sng">
                <a:solidFill>
                  <a:schemeClr val="dk1"/>
                </a:solidFill>
              </a:rPr>
              <a:t>anonymity</a:t>
            </a:r>
            <a:r>
              <a:rPr b="1" lang="en" sz="2400">
                <a:solidFill>
                  <a:schemeClr val="dk1"/>
                </a:solidFill>
              </a:rPr>
              <a:t> for   any person dropping off the   newborn.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6300" y="3728037"/>
            <a:ext cx="2286000" cy="11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7792799" cy="2089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Once the hospital receives a newborn baby: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Baby has a health check;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DCFS assumes legal custody;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DCFS places newborn for adoption.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2062" y="3845362"/>
            <a:ext cx="2276475" cy="11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>
            <a:hlinkClick/>
          </p:cNvPr>
          <p:cNvSpPr/>
          <p:nvPr/>
        </p:nvSpPr>
        <p:spPr>
          <a:xfrm>
            <a:off x="1549175" y="408637"/>
            <a:ext cx="5768300" cy="4326225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