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20" y="-9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2305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Dangers of </a:t>
            </a:r>
            <a:r>
              <a:rPr lang="en-US" dirty="0" smtClean="0"/>
              <a:t>eating unhealthy</a:t>
            </a:r>
            <a:endParaRPr lang="en" dirty="0"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 l="-850" r="849"/>
          <a:stretch/>
        </p:blipFill>
        <p:spPr>
          <a:xfrm>
            <a:off x="152400" y="152400"/>
            <a:ext cx="6117100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x="6411450" y="106475"/>
            <a:ext cx="2626200" cy="30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Dangers of Obesity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 u="sng"/>
              <a:t>Pulmonary vascular disease</a:t>
            </a:r>
            <a:r>
              <a:rPr lang="en" sz="1400"/>
              <a:t>- affects the blood vessels that go to, and from, the lungs.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-Makes it more difficult to breath.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333575"/>
            <a:ext cx="3573825" cy="27270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 u="sng"/>
              <a:t>Nonalcoholic fatty liver disease</a:t>
            </a:r>
            <a:r>
              <a:rPr lang="en" sz="1400"/>
              <a:t> - Too much fat gathers around the liver, causing scars.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-This also can happen to people who drink too much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43" name="Shape 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0250" y="2593799"/>
            <a:ext cx="4724575" cy="233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10800000" flipH="1">
            <a:off x="457200" y="189178"/>
            <a:ext cx="8229600" cy="16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603300"/>
            <a:ext cx="3994500" cy="43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 u="sng"/>
              <a:t>Coronary heart disease</a:t>
            </a:r>
            <a:r>
              <a:rPr lang="en" sz="1400" b="1"/>
              <a:t> (CHD)</a:t>
            </a:r>
            <a:r>
              <a:rPr lang="en" sz="1400"/>
              <a:t> - Too much fat clogs the blood vessels going to and from the heart.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92275" y="603450"/>
            <a:ext cx="3994500" cy="43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1805803"/>
            <a:ext cx="3221701" cy="241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862" y="1907875"/>
            <a:ext cx="3629324" cy="30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709750"/>
            <a:ext cx="3994500" cy="421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A </a:t>
            </a:r>
            <a:r>
              <a:rPr lang="en" sz="1400" b="1" u="sng"/>
              <a:t>stroke </a:t>
            </a:r>
            <a:r>
              <a:rPr lang="en" sz="1400"/>
              <a:t>happens when blood flow to a part of the brain stops. A stroke is sometimes called a "brain attack." If blood flow is stopped for longer than a few seconds, the brain cannot get blood and oxygen. Brain cells can die, causing permanent damage.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3998" y="596875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 u="sng"/>
              <a:t>Osteoarthritis</a:t>
            </a:r>
            <a:r>
              <a:rPr lang="en" sz="1400" u="sng"/>
              <a:t> </a:t>
            </a:r>
            <a:r>
              <a:rPr lang="en" sz="1400"/>
              <a:t> - Cartilage between joints wears away.</a:t>
            </a:r>
          </a:p>
          <a:p>
            <a:pPr marL="457200" lvl="0" indent="-317500">
              <a:spcBef>
                <a:spcPts val="0"/>
              </a:spcBef>
              <a:buSzPct val="100000"/>
              <a:buChar char="-"/>
            </a:pPr>
            <a:r>
              <a:rPr lang="en" sz="1400"/>
              <a:t>Causes stiffness and pain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 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25" y="2272975"/>
            <a:ext cx="3914849" cy="25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975" y="2051462"/>
            <a:ext cx="2994174" cy="29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49625" y="12370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 u="sng"/>
              <a:t>Diabetes</a:t>
            </a:r>
            <a:r>
              <a:rPr lang="en" sz="1400"/>
              <a:t> - when your body cannot get glucose to the cells.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Type I- When your body cannot produce insulin</a:t>
            </a:r>
          </a:p>
          <a:p>
            <a:pPr marL="457200" lvl="0" indent="-317500">
              <a:spcBef>
                <a:spcPts val="0"/>
              </a:spcBef>
              <a:buSzPct val="100000"/>
              <a:buChar char="-"/>
            </a:pPr>
            <a:r>
              <a:rPr lang="en" sz="1400"/>
              <a:t>Genetic/born with the disease.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Type II- When your body cannot use the insulin it makes</a:t>
            </a:r>
          </a:p>
          <a:p>
            <a:pPr marL="457200" lvl="0" indent="-317500">
              <a:spcBef>
                <a:spcPts val="0"/>
              </a:spcBef>
              <a:buSzPct val="100000"/>
              <a:buChar char="-"/>
            </a:pPr>
            <a:r>
              <a:rPr lang="en" sz="1400"/>
              <a:t>Developed due to poor diet.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marL="457200" lvl="0" indent="-317500">
              <a:spcBef>
                <a:spcPts val="0"/>
              </a:spcBef>
              <a:buSzPct val="100000"/>
              <a:buChar char="-"/>
            </a:pPr>
            <a:r>
              <a:rPr lang="en" sz="1400"/>
              <a:t>If not treated the tissues in your body starve, and can die. Can also lead to blindness, and amputation of limbs.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625" y="1063375"/>
            <a:ext cx="3034499" cy="386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36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20625" y="70890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 u="sng"/>
              <a:t>Hypertension</a:t>
            </a:r>
            <a:r>
              <a:rPr lang="en" sz="1400"/>
              <a:t> -abnormally high blood pressure.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-Overworks the heart which can lead to a heart attack.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 u="sng"/>
              <a:t>Cancer</a:t>
            </a:r>
            <a:r>
              <a:rPr lang="en" sz="1400"/>
              <a:t> -The spreading of abnormal cells in the body. 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25" y="1759800"/>
            <a:ext cx="4179375" cy="26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4250" y="2967950"/>
            <a:ext cx="4495200" cy="19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Macintosh PowerPoint</Application>
  <PresentationFormat>On-screen Show (16:9)</PresentationFormat>
  <Paragraphs>22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The Dangers of eating unhealthy</vt:lpstr>
      <vt:lpstr>PowerPoint Presentation</vt:lpstr>
      <vt:lpstr>Dangers of Obesity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Dangers of Obesity</dc:title>
  <cp:lastModifiedBy>Susie Lowe</cp:lastModifiedBy>
  <cp:revision>2</cp:revision>
  <dcterms:modified xsi:type="dcterms:W3CDTF">2017-09-15T14:51:58Z</dcterms:modified>
</cp:coreProperties>
</file>