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embeddedFontLst>
    <p:embeddedFont>
      <p:font typeface="Playfair Display"/>
      <p:regular r:id="rId16"/>
      <p:bold r:id="rId17"/>
      <p:italic r:id="rId18"/>
      <p:boldItalic r:id="rId19"/>
    </p:embeddedFont>
    <p:embeddedFont>
      <p:font typeface="Lato"/>
      <p:regular r:id="rId20"/>
      <p:bold r:id="rId21"/>
      <p:italic r:id="rId22"/>
      <p:boldItalic r:id="rId23"/>
    </p:embeddedFont>
  </p:embeddedFontLst>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Id="rId20" Type="http://schemas.openxmlformats.org/officeDocument/2006/relationships/font" Target="fonts/Lato-regular.fntdata"/><Relationship Id="rId11" Type="http://schemas.openxmlformats.org/officeDocument/2006/relationships/slide" Target="slides/slide6.xml"/><Relationship Id="rId22" Type="http://schemas.openxmlformats.org/officeDocument/2006/relationships/font" Target="fonts/Lato-italic.fntdata"/><Relationship Id="rId10" Type="http://schemas.openxmlformats.org/officeDocument/2006/relationships/slide" Target="slides/slide5.xml"/><Relationship Id="rId21" Type="http://schemas.openxmlformats.org/officeDocument/2006/relationships/font" Target="fonts/Lato-bold.fntdata"/><Relationship Id="rId13" Type="http://schemas.openxmlformats.org/officeDocument/2006/relationships/slide" Target="slides/slide8.xml"/><Relationship Id="rId12" Type="http://schemas.openxmlformats.org/officeDocument/2006/relationships/slide" Target="slides/slide7.xml"/><Relationship Id="rId23" Type="http://schemas.openxmlformats.org/officeDocument/2006/relationships/font" Target="fonts/Lato-boldItalic.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PlayfairDisplay-bold.fntdata"/><Relationship Id="rId16" Type="http://schemas.openxmlformats.org/officeDocument/2006/relationships/font" Target="fonts/PlayfairDisplay-regular.fntdata"/><Relationship Id="rId5" Type="http://schemas.openxmlformats.org/officeDocument/2006/relationships/notesMaster" Target="notesMasters/notesMaster1.xml"/><Relationship Id="rId19" Type="http://schemas.openxmlformats.org/officeDocument/2006/relationships/font" Target="fonts/PlayfairDisplay-boldItalic.fntdata"/><Relationship Id="rId6" Type="http://schemas.openxmlformats.org/officeDocument/2006/relationships/slide" Target="slides/slide1.xml"/><Relationship Id="rId18" Type="http://schemas.openxmlformats.org/officeDocument/2006/relationships/font" Target="fonts/PlayfairDisplay-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x="0" y="0"/>
          <a:ext cx="0" cy="0"/>
          <a:chOff x="0" y="0"/>
          <a:chExt cx="0" cy="0"/>
        </a:xfrm>
      </p:grpSpPr>
      <p:sp>
        <p:nvSpPr>
          <p:cNvPr id="2" name="Shape 2"/>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 name="Shape 3"/>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5" name="Shape 65"/>
        <p:cNvGrpSpPr/>
        <p:nvPr/>
      </p:nvGrpSpPr>
      <p:grpSpPr>
        <a:xfrm>
          <a:off x="0" y="0"/>
          <a:ext cx="0" cy="0"/>
          <a:chOff x="0" y="0"/>
          <a:chExt cx="0" cy="0"/>
        </a:xfrm>
      </p:grpSpPr>
      <p:sp>
        <p:nvSpPr>
          <p:cNvPr id="66" name="Shape 66"/>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67" name="Shape 67"/>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8" name="Shape 118"/>
        <p:cNvGrpSpPr/>
        <p:nvPr/>
      </p:nvGrpSpPr>
      <p:grpSpPr>
        <a:xfrm>
          <a:off x="0" y="0"/>
          <a:ext cx="0" cy="0"/>
          <a:chOff x="0" y="0"/>
          <a:chExt cx="0" cy="0"/>
        </a:xfrm>
      </p:grpSpPr>
      <p:sp>
        <p:nvSpPr>
          <p:cNvPr id="119" name="Shape 11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20" name="Shape 120"/>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0" name="Shape 70"/>
        <p:cNvGrpSpPr/>
        <p:nvPr/>
      </p:nvGrpSpPr>
      <p:grpSpPr>
        <a:xfrm>
          <a:off x="0" y="0"/>
          <a:ext cx="0" cy="0"/>
          <a:chOff x="0" y="0"/>
          <a:chExt cx="0" cy="0"/>
        </a:xfrm>
      </p:grpSpPr>
      <p:sp>
        <p:nvSpPr>
          <p:cNvPr id="71" name="Shape 7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72" name="Shape 72"/>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6" name="Shape 76"/>
        <p:cNvGrpSpPr/>
        <p:nvPr/>
      </p:nvGrpSpPr>
      <p:grpSpPr>
        <a:xfrm>
          <a:off x="0" y="0"/>
          <a:ext cx="0" cy="0"/>
          <a:chOff x="0" y="0"/>
          <a:chExt cx="0" cy="0"/>
        </a:xfrm>
      </p:grpSpPr>
      <p:sp>
        <p:nvSpPr>
          <p:cNvPr id="77" name="Shape 7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78" name="Shape 78"/>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2" name="Shape 82"/>
        <p:cNvGrpSpPr/>
        <p:nvPr/>
      </p:nvGrpSpPr>
      <p:grpSpPr>
        <a:xfrm>
          <a:off x="0" y="0"/>
          <a:ext cx="0" cy="0"/>
          <a:chOff x="0" y="0"/>
          <a:chExt cx="0" cy="0"/>
        </a:xfrm>
      </p:grpSpPr>
      <p:sp>
        <p:nvSpPr>
          <p:cNvPr id="83" name="Shape 8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84" name="Shape 84"/>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8" name="Shape 88"/>
        <p:cNvGrpSpPr/>
        <p:nvPr/>
      </p:nvGrpSpPr>
      <p:grpSpPr>
        <a:xfrm>
          <a:off x="0" y="0"/>
          <a:ext cx="0" cy="0"/>
          <a:chOff x="0" y="0"/>
          <a:chExt cx="0" cy="0"/>
        </a:xfrm>
      </p:grpSpPr>
      <p:sp>
        <p:nvSpPr>
          <p:cNvPr id="89" name="Shape 8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90" name="Shape 90"/>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4" name="Shape 94"/>
        <p:cNvGrpSpPr/>
        <p:nvPr/>
      </p:nvGrpSpPr>
      <p:grpSpPr>
        <a:xfrm>
          <a:off x="0" y="0"/>
          <a:ext cx="0" cy="0"/>
          <a:chOff x="0" y="0"/>
          <a:chExt cx="0" cy="0"/>
        </a:xfrm>
      </p:grpSpPr>
      <p:sp>
        <p:nvSpPr>
          <p:cNvPr id="95" name="Shape 9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96" name="Shape 96"/>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0" name="Shape 100"/>
        <p:cNvGrpSpPr/>
        <p:nvPr/>
      </p:nvGrpSpPr>
      <p:grpSpPr>
        <a:xfrm>
          <a:off x="0" y="0"/>
          <a:ext cx="0" cy="0"/>
          <a:chOff x="0" y="0"/>
          <a:chExt cx="0" cy="0"/>
        </a:xfrm>
      </p:grpSpPr>
      <p:sp>
        <p:nvSpPr>
          <p:cNvPr id="101" name="Shape 10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02" name="Shape 102"/>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6" name="Shape 106"/>
        <p:cNvGrpSpPr/>
        <p:nvPr/>
      </p:nvGrpSpPr>
      <p:grpSpPr>
        <a:xfrm>
          <a:off x="0" y="0"/>
          <a:ext cx="0" cy="0"/>
          <a:chOff x="0" y="0"/>
          <a:chExt cx="0" cy="0"/>
        </a:xfrm>
      </p:grpSpPr>
      <p:sp>
        <p:nvSpPr>
          <p:cNvPr id="107" name="Shape 10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08" name="Shape 108"/>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2" name="Shape 112"/>
        <p:cNvGrpSpPr/>
        <p:nvPr/>
      </p:nvGrpSpPr>
      <p:grpSpPr>
        <a:xfrm>
          <a:off x="0" y="0"/>
          <a:ext cx="0" cy="0"/>
          <a:chOff x="0" y="0"/>
          <a:chExt cx="0" cy="0"/>
        </a:xfrm>
      </p:grpSpPr>
      <p:sp>
        <p:nvSpPr>
          <p:cNvPr id="113" name="Shape 11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14" name="Shape 114"/>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8" name="Shape 8"/>
        <p:cNvGrpSpPr/>
        <p:nvPr/>
      </p:nvGrpSpPr>
      <p:grpSpPr>
        <a:xfrm>
          <a:off x="0" y="0"/>
          <a:ext cx="0" cy="0"/>
          <a:chOff x="0" y="0"/>
          <a:chExt cx="0" cy="0"/>
        </a:xfrm>
      </p:grpSpPr>
      <p:sp>
        <p:nvSpPr>
          <p:cNvPr id="9" name="Shape 9"/>
          <p:cNvSpPr/>
          <p:nvPr/>
        </p:nvSpPr>
        <p:spPr>
          <a:xfrm>
            <a:off x="586720" y="0"/>
            <a:ext cx="7970699" cy="66599"/>
          </a:xfrm>
          <a:prstGeom prst="rect">
            <a:avLst/>
          </a:prstGeom>
          <a:solidFill>
            <a:schemeClr val="dk1"/>
          </a:solidFill>
          <a:ln>
            <a:noFill/>
          </a:ln>
        </p:spPr>
        <p:txBody>
          <a:bodyPr anchorCtr="0" anchor="ctr" bIns="91425" lIns="91425" rIns="91425" tIns="91425">
            <a:noAutofit/>
          </a:bodyPr>
          <a:lstStyle/>
          <a:p>
            <a:pPr>
              <a:spcBef>
                <a:spcPts val="0"/>
              </a:spcBef>
              <a:buNone/>
            </a:pPr>
            <a:r>
              <a:t/>
            </a:r>
            <a:endParaRPr/>
          </a:p>
        </p:txBody>
      </p:sp>
      <p:sp>
        <p:nvSpPr>
          <p:cNvPr id="10" name="Shape 10"/>
          <p:cNvSpPr/>
          <p:nvPr/>
        </p:nvSpPr>
        <p:spPr>
          <a:xfrm>
            <a:off x="586720" y="5076900"/>
            <a:ext cx="7970699" cy="66599"/>
          </a:xfrm>
          <a:prstGeom prst="rect">
            <a:avLst/>
          </a:prstGeom>
          <a:solidFill>
            <a:schemeClr val="accent1"/>
          </a:solidFill>
          <a:ln>
            <a:noFill/>
          </a:ln>
        </p:spPr>
        <p:txBody>
          <a:bodyPr anchorCtr="0" anchor="ctr" bIns="91425" lIns="91425" rIns="91425" tIns="91425">
            <a:noAutofit/>
          </a:bodyPr>
          <a:lstStyle/>
          <a:p>
            <a:pPr>
              <a:spcBef>
                <a:spcPts val="0"/>
              </a:spcBef>
              <a:buNone/>
            </a:pPr>
            <a:r>
              <a:t/>
            </a:r>
            <a:endParaRPr/>
          </a:p>
        </p:txBody>
      </p:sp>
      <p:cxnSp>
        <p:nvCxnSpPr>
          <p:cNvPr id="11" name="Shape 11"/>
          <p:cNvCxnSpPr/>
          <p:nvPr/>
        </p:nvCxnSpPr>
        <p:spPr>
          <a:xfrm>
            <a:off x="733218" y="2235350"/>
            <a:ext cx="385199" cy="0"/>
          </a:xfrm>
          <a:prstGeom prst="straightConnector1">
            <a:avLst/>
          </a:prstGeom>
          <a:noFill/>
          <a:ln cap="flat" cmpd="sng" w="28575">
            <a:solidFill>
              <a:schemeClr val="dk1"/>
            </a:solidFill>
            <a:prstDash val="solid"/>
            <a:round/>
            <a:headEnd len="med" w="med" type="none"/>
            <a:tailEnd len="med" w="med" type="none"/>
          </a:ln>
        </p:spPr>
      </p:cxnSp>
      <p:sp>
        <p:nvSpPr>
          <p:cNvPr id="12" name="Shape 12"/>
          <p:cNvSpPr txBox="1"/>
          <p:nvPr>
            <p:ph type="ctrTitle"/>
          </p:nvPr>
        </p:nvSpPr>
        <p:spPr>
          <a:xfrm>
            <a:off x="630600" y="136800"/>
            <a:ext cx="7893000" cy="1853700"/>
          </a:xfrm>
          <a:prstGeom prst="rect">
            <a:avLst/>
          </a:prstGeom>
        </p:spPr>
        <p:txBody>
          <a:bodyPr anchorCtr="0" anchor="b" bIns="91425" lIns="91425" rIns="91425" tIns="91425"/>
          <a:lstStyle>
            <a:lvl1pPr>
              <a:spcBef>
                <a:spcPts val="1000"/>
              </a:spcBef>
              <a:buSzPct val="100000"/>
              <a:defRPr sz="4800"/>
            </a:lvl1pPr>
            <a:lvl2pPr>
              <a:spcBef>
                <a:spcPts val="1000"/>
              </a:spcBef>
              <a:buSzPct val="100000"/>
              <a:defRPr sz="4800"/>
            </a:lvl2pPr>
            <a:lvl3pPr>
              <a:spcBef>
                <a:spcPts val="1000"/>
              </a:spcBef>
              <a:buSzPct val="100000"/>
              <a:defRPr sz="4800"/>
            </a:lvl3pPr>
            <a:lvl4pPr>
              <a:spcBef>
                <a:spcPts val="1000"/>
              </a:spcBef>
              <a:buSzPct val="100000"/>
              <a:defRPr sz="4800"/>
            </a:lvl4pPr>
            <a:lvl5pPr>
              <a:spcBef>
                <a:spcPts val="1000"/>
              </a:spcBef>
              <a:buSzPct val="100000"/>
              <a:defRPr sz="4800"/>
            </a:lvl5pPr>
            <a:lvl6pPr>
              <a:spcBef>
                <a:spcPts val="1000"/>
              </a:spcBef>
              <a:buSzPct val="100000"/>
              <a:defRPr sz="4800"/>
            </a:lvl6pPr>
            <a:lvl7pPr>
              <a:spcBef>
                <a:spcPts val="1000"/>
              </a:spcBef>
              <a:buSzPct val="100000"/>
              <a:defRPr sz="4800"/>
            </a:lvl7pPr>
            <a:lvl8pPr>
              <a:spcBef>
                <a:spcPts val="1000"/>
              </a:spcBef>
              <a:buSzPct val="100000"/>
              <a:defRPr sz="4800"/>
            </a:lvl8pPr>
            <a:lvl9pPr>
              <a:spcBef>
                <a:spcPts val="1000"/>
              </a:spcBef>
              <a:buSzPct val="100000"/>
              <a:defRPr sz="4800"/>
            </a:lvl9pPr>
          </a:lstStyle>
          <a:p/>
        </p:txBody>
      </p:sp>
      <p:sp>
        <p:nvSpPr>
          <p:cNvPr id="13" name="Shape 13"/>
          <p:cNvSpPr txBox="1"/>
          <p:nvPr>
            <p:ph idx="1" type="subTitle"/>
          </p:nvPr>
        </p:nvSpPr>
        <p:spPr>
          <a:xfrm>
            <a:off x="630600" y="3228375"/>
            <a:ext cx="7893000" cy="1274099"/>
          </a:xfrm>
          <a:prstGeom prst="rect">
            <a:avLst/>
          </a:prstGeom>
        </p:spPr>
        <p:txBody>
          <a:bodyPr anchorCtr="0" anchor="b" bIns="91425" lIns="91425" rIns="91425" tIns="91425"/>
          <a:lstStyle>
            <a:lvl1pPr>
              <a:lnSpc>
                <a:spcPct val="100000"/>
              </a:lnSpc>
              <a:spcBef>
                <a:spcPts val="1000"/>
              </a:spcBef>
              <a:spcAft>
                <a:spcPts val="0"/>
              </a:spcAft>
              <a:buClr>
                <a:schemeClr val="accent6"/>
              </a:buClr>
              <a:buSzPct val="100000"/>
              <a:buNone/>
              <a:defRPr sz="2400">
                <a:solidFill>
                  <a:schemeClr val="accent6"/>
                </a:solidFill>
              </a:defRPr>
            </a:lvl1pPr>
            <a:lvl2pPr>
              <a:lnSpc>
                <a:spcPct val="100000"/>
              </a:lnSpc>
              <a:spcBef>
                <a:spcPts val="1000"/>
              </a:spcBef>
              <a:spcAft>
                <a:spcPts val="0"/>
              </a:spcAft>
              <a:buClr>
                <a:schemeClr val="accent6"/>
              </a:buClr>
              <a:buSzPct val="100000"/>
              <a:buNone/>
              <a:defRPr sz="2400">
                <a:solidFill>
                  <a:schemeClr val="accent6"/>
                </a:solidFill>
              </a:defRPr>
            </a:lvl2pPr>
            <a:lvl3pPr>
              <a:lnSpc>
                <a:spcPct val="100000"/>
              </a:lnSpc>
              <a:spcBef>
                <a:spcPts val="1000"/>
              </a:spcBef>
              <a:spcAft>
                <a:spcPts val="0"/>
              </a:spcAft>
              <a:buClr>
                <a:schemeClr val="accent6"/>
              </a:buClr>
              <a:buSzPct val="100000"/>
              <a:buNone/>
              <a:defRPr sz="2400">
                <a:solidFill>
                  <a:schemeClr val="accent6"/>
                </a:solidFill>
              </a:defRPr>
            </a:lvl3pPr>
            <a:lvl4pPr>
              <a:lnSpc>
                <a:spcPct val="100000"/>
              </a:lnSpc>
              <a:spcBef>
                <a:spcPts val="1000"/>
              </a:spcBef>
              <a:spcAft>
                <a:spcPts val="0"/>
              </a:spcAft>
              <a:buClr>
                <a:schemeClr val="accent6"/>
              </a:buClr>
              <a:buSzPct val="100000"/>
              <a:buNone/>
              <a:defRPr sz="2400">
                <a:solidFill>
                  <a:schemeClr val="accent6"/>
                </a:solidFill>
              </a:defRPr>
            </a:lvl4pPr>
            <a:lvl5pPr>
              <a:lnSpc>
                <a:spcPct val="100000"/>
              </a:lnSpc>
              <a:spcBef>
                <a:spcPts val="1000"/>
              </a:spcBef>
              <a:spcAft>
                <a:spcPts val="0"/>
              </a:spcAft>
              <a:buClr>
                <a:schemeClr val="accent6"/>
              </a:buClr>
              <a:buSzPct val="100000"/>
              <a:buNone/>
              <a:defRPr sz="2400">
                <a:solidFill>
                  <a:schemeClr val="accent6"/>
                </a:solidFill>
              </a:defRPr>
            </a:lvl5pPr>
            <a:lvl6pPr>
              <a:lnSpc>
                <a:spcPct val="100000"/>
              </a:lnSpc>
              <a:spcBef>
                <a:spcPts val="1000"/>
              </a:spcBef>
              <a:spcAft>
                <a:spcPts val="0"/>
              </a:spcAft>
              <a:buClr>
                <a:schemeClr val="accent6"/>
              </a:buClr>
              <a:buSzPct val="100000"/>
              <a:buNone/>
              <a:defRPr sz="2400">
                <a:solidFill>
                  <a:schemeClr val="accent6"/>
                </a:solidFill>
              </a:defRPr>
            </a:lvl6pPr>
            <a:lvl7pPr>
              <a:lnSpc>
                <a:spcPct val="100000"/>
              </a:lnSpc>
              <a:spcBef>
                <a:spcPts val="1000"/>
              </a:spcBef>
              <a:spcAft>
                <a:spcPts val="0"/>
              </a:spcAft>
              <a:buClr>
                <a:schemeClr val="accent6"/>
              </a:buClr>
              <a:buSzPct val="100000"/>
              <a:buNone/>
              <a:defRPr sz="2400">
                <a:solidFill>
                  <a:schemeClr val="accent6"/>
                </a:solidFill>
              </a:defRPr>
            </a:lvl7pPr>
            <a:lvl8pPr>
              <a:lnSpc>
                <a:spcPct val="100000"/>
              </a:lnSpc>
              <a:spcBef>
                <a:spcPts val="1000"/>
              </a:spcBef>
              <a:spcAft>
                <a:spcPts val="0"/>
              </a:spcAft>
              <a:buClr>
                <a:schemeClr val="accent6"/>
              </a:buClr>
              <a:buSzPct val="100000"/>
              <a:buNone/>
              <a:defRPr sz="2400">
                <a:solidFill>
                  <a:schemeClr val="accent6"/>
                </a:solidFill>
              </a:defRPr>
            </a:lvl8pPr>
            <a:lvl9pPr>
              <a:lnSpc>
                <a:spcPct val="100000"/>
              </a:lnSpc>
              <a:spcBef>
                <a:spcPts val="1000"/>
              </a:spcBef>
              <a:spcAft>
                <a:spcPts val="0"/>
              </a:spcAft>
              <a:buClr>
                <a:schemeClr val="accent6"/>
              </a:buClr>
              <a:buSzPct val="100000"/>
              <a:buNone/>
              <a:defRPr sz="2400">
                <a:solidFill>
                  <a:schemeClr val="accent6"/>
                </a:solidFill>
              </a:defRPr>
            </a:lvl9pPr>
          </a:lstStyle>
          <a:p/>
        </p:txBody>
      </p:sp>
      <p:sp>
        <p:nvSpPr>
          <p:cNvPr id="14" name="Shape 14"/>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55" name="Shape 55"/>
        <p:cNvGrpSpPr/>
        <p:nvPr/>
      </p:nvGrpSpPr>
      <p:grpSpPr>
        <a:xfrm>
          <a:off x="0" y="0"/>
          <a:ext cx="0" cy="0"/>
          <a:chOff x="0" y="0"/>
          <a:chExt cx="0" cy="0"/>
        </a:xfrm>
      </p:grpSpPr>
      <p:sp>
        <p:nvSpPr>
          <p:cNvPr id="56" name="Shape 56"/>
          <p:cNvSpPr/>
          <p:nvPr/>
        </p:nvSpPr>
        <p:spPr>
          <a:xfrm>
            <a:off x="586720" y="0"/>
            <a:ext cx="7970699" cy="66599"/>
          </a:xfrm>
          <a:prstGeom prst="rect">
            <a:avLst/>
          </a:prstGeom>
          <a:solidFill>
            <a:schemeClr val="dk1"/>
          </a:solidFill>
          <a:ln>
            <a:noFill/>
          </a:ln>
        </p:spPr>
        <p:txBody>
          <a:bodyPr anchorCtr="0" anchor="ctr" bIns="91425" lIns="91425" rIns="91425" tIns="91425">
            <a:noAutofit/>
          </a:bodyPr>
          <a:lstStyle/>
          <a:p>
            <a:pPr>
              <a:spcBef>
                <a:spcPts val="0"/>
              </a:spcBef>
              <a:buNone/>
            </a:pPr>
            <a:r>
              <a:t/>
            </a:r>
            <a:endParaRPr/>
          </a:p>
        </p:txBody>
      </p:sp>
      <p:sp>
        <p:nvSpPr>
          <p:cNvPr id="57" name="Shape 57"/>
          <p:cNvSpPr/>
          <p:nvPr/>
        </p:nvSpPr>
        <p:spPr>
          <a:xfrm>
            <a:off x="586720" y="5076900"/>
            <a:ext cx="7970699" cy="66599"/>
          </a:xfrm>
          <a:prstGeom prst="rect">
            <a:avLst/>
          </a:prstGeom>
          <a:solidFill>
            <a:schemeClr val="accent1"/>
          </a:solidFill>
          <a:ln>
            <a:noFill/>
          </a:ln>
        </p:spPr>
        <p:txBody>
          <a:bodyPr anchorCtr="0" anchor="ctr" bIns="91425" lIns="91425" rIns="91425" tIns="91425">
            <a:noAutofit/>
          </a:bodyPr>
          <a:lstStyle/>
          <a:p>
            <a:pPr>
              <a:spcBef>
                <a:spcPts val="0"/>
              </a:spcBef>
              <a:buNone/>
            </a:pPr>
            <a:r>
              <a:t/>
            </a:r>
            <a:endParaRPr/>
          </a:p>
        </p:txBody>
      </p:sp>
      <p:sp>
        <p:nvSpPr>
          <p:cNvPr id="58" name="Shape 58"/>
          <p:cNvSpPr txBox="1"/>
          <p:nvPr>
            <p:ph type="title"/>
          </p:nvPr>
        </p:nvSpPr>
        <p:spPr>
          <a:xfrm>
            <a:off x="586725" y="1353787"/>
            <a:ext cx="7970699" cy="1538399"/>
          </a:xfrm>
          <a:prstGeom prst="rect">
            <a:avLst/>
          </a:prstGeom>
        </p:spPr>
        <p:txBody>
          <a:bodyPr anchorCtr="0" anchor="ctr" bIns="91425" lIns="91425" rIns="91425" tIns="91425"/>
          <a:lstStyle>
            <a:lvl1pPr algn="ctr">
              <a:spcBef>
                <a:spcPts val="0"/>
              </a:spcBef>
              <a:buClr>
                <a:schemeClr val="accent6"/>
              </a:buClr>
              <a:buSzPct val="100000"/>
              <a:defRPr sz="10800">
                <a:solidFill>
                  <a:schemeClr val="accent6"/>
                </a:solidFill>
              </a:defRPr>
            </a:lvl1pPr>
            <a:lvl2pPr algn="ctr">
              <a:spcBef>
                <a:spcPts val="0"/>
              </a:spcBef>
              <a:buClr>
                <a:schemeClr val="accent6"/>
              </a:buClr>
              <a:buSzPct val="100000"/>
              <a:defRPr sz="10800">
                <a:solidFill>
                  <a:schemeClr val="accent6"/>
                </a:solidFill>
              </a:defRPr>
            </a:lvl2pPr>
            <a:lvl3pPr algn="ctr">
              <a:spcBef>
                <a:spcPts val="0"/>
              </a:spcBef>
              <a:buClr>
                <a:schemeClr val="accent6"/>
              </a:buClr>
              <a:buSzPct val="100000"/>
              <a:defRPr sz="10800">
                <a:solidFill>
                  <a:schemeClr val="accent6"/>
                </a:solidFill>
              </a:defRPr>
            </a:lvl3pPr>
            <a:lvl4pPr algn="ctr">
              <a:spcBef>
                <a:spcPts val="0"/>
              </a:spcBef>
              <a:buClr>
                <a:schemeClr val="accent6"/>
              </a:buClr>
              <a:buSzPct val="100000"/>
              <a:defRPr sz="10800">
                <a:solidFill>
                  <a:schemeClr val="accent6"/>
                </a:solidFill>
              </a:defRPr>
            </a:lvl4pPr>
            <a:lvl5pPr algn="ctr">
              <a:spcBef>
                <a:spcPts val="0"/>
              </a:spcBef>
              <a:buClr>
                <a:schemeClr val="accent6"/>
              </a:buClr>
              <a:buSzPct val="100000"/>
              <a:defRPr sz="10800">
                <a:solidFill>
                  <a:schemeClr val="accent6"/>
                </a:solidFill>
              </a:defRPr>
            </a:lvl5pPr>
            <a:lvl6pPr algn="ctr">
              <a:spcBef>
                <a:spcPts val="0"/>
              </a:spcBef>
              <a:buClr>
                <a:schemeClr val="accent6"/>
              </a:buClr>
              <a:buSzPct val="100000"/>
              <a:defRPr sz="10800">
                <a:solidFill>
                  <a:schemeClr val="accent6"/>
                </a:solidFill>
              </a:defRPr>
            </a:lvl6pPr>
            <a:lvl7pPr algn="ctr">
              <a:spcBef>
                <a:spcPts val="0"/>
              </a:spcBef>
              <a:buClr>
                <a:schemeClr val="accent6"/>
              </a:buClr>
              <a:buSzPct val="100000"/>
              <a:defRPr sz="10800">
                <a:solidFill>
                  <a:schemeClr val="accent6"/>
                </a:solidFill>
              </a:defRPr>
            </a:lvl7pPr>
            <a:lvl8pPr algn="ctr">
              <a:spcBef>
                <a:spcPts val="0"/>
              </a:spcBef>
              <a:buClr>
                <a:schemeClr val="accent6"/>
              </a:buClr>
              <a:buSzPct val="100000"/>
              <a:defRPr sz="10800">
                <a:solidFill>
                  <a:schemeClr val="accent6"/>
                </a:solidFill>
              </a:defRPr>
            </a:lvl8pPr>
            <a:lvl9pPr algn="ctr">
              <a:spcBef>
                <a:spcPts val="0"/>
              </a:spcBef>
              <a:buClr>
                <a:schemeClr val="accent6"/>
              </a:buClr>
              <a:buSzPct val="100000"/>
              <a:defRPr sz="10800">
                <a:solidFill>
                  <a:schemeClr val="accent6"/>
                </a:solidFill>
              </a:defRPr>
            </a:lvl9pPr>
          </a:lstStyle>
          <a:p/>
        </p:txBody>
      </p:sp>
      <p:sp>
        <p:nvSpPr>
          <p:cNvPr id="59" name="Shape 59"/>
          <p:cNvSpPr txBox="1"/>
          <p:nvPr>
            <p:ph idx="1" type="body"/>
          </p:nvPr>
        </p:nvSpPr>
        <p:spPr>
          <a:xfrm>
            <a:off x="586725" y="2968387"/>
            <a:ext cx="7970699" cy="1071599"/>
          </a:xfrm>
          <a:prstGeom prst="rect">
            <a:avLst/>
          </a:prstGeom>
        </p:spPr>
        <p:txBody>
          <a:bodyPr anchorCtr="0" anchor="t" bIns="91425" lIns="91425" rIns="91425" tIns="91425"/>
          <a:lstStyle>
            <a:lvl1pPr algn="ctr">
              <a:spcBef>
                <a:spcPts val="0"/>
              </a:spcBef>
              <a:defRPr/>
            </a:lvl1pPr>
            <a:lvl2pPr algn="ctr">
              <a:spcBef>
                <a:spcPts val="0"/>
              </a:spcBef>
              <a:defRPr/>
            </a:lvl2pPr>
            <a:lvl3pPr algn="ctr">
              <a:spcBef>
                <a:spcPts val="0"/>
              </a:spcBef>
              <a:defRPr/>
            </a:lvl3pPr>
            <a:lvl4pPr algn="ctr">
              <a:spcBef>
                <a:spcPts val="0"/>
              </a:spcBef>
              <a:defRPr/>
            </a:lvl4pPr>
            <a:lvl5pPr algn="ctr">
              <a:spcBef>
                <a:spcPts val="0"/>
              </a:spcBef>
              <a:defRPr/>
            </a:lvl5pPr>
            <a:lvl6pPr algn="ctr">
              <a:spcBef>
                <a:spcPts val="0"/>
              </a:spcBef>
              <a:defRPr/>
            </a:lvl6pPr>
            <a:lvl7pPr algn="ctr">
              <a:spcBef>
                <a:spcPts val="0"/>
              </a:spcBef>
              <a:defRPr/>
            </a:lvl7pPr>
            <a:lvl8pPr algn="ctr">
              <a:spcBef>
                <a:spcPts val="0"/>
              </a:spcBef>
              <a:defRPr/>
            </a:lvl8pPr>
            <a:lvl9pPr algn="ctr">
              <a:spcBef>
                <a:spcPts val="0"/>
              </a:spcBef>
              <a:defRPr/>
            </a:lvl9pPr>
          </a:lstStyle>
          <a:p/>
        </p:txBody>
      </p:sp>
      <p:sp>
        <p:nvSpPr>
          <p:cNvPr id="60" name="Shape 60"/>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61" name="Shape 61"/>
        <p:cNvGrpSpPr/>
        <p:nvPr/>
      </p:nvGrpSpPr>
      <p:grpSpPr>
        <a:xfrm>
          <a:off x="0" y="0"/>
          <a:ext cx="0" cy="0"/>
          <a:chOff x="0" y="0"/>
          <a:chExt cx="0" cy="0"/>
        </a:xfrm>
      </p:grpSpPr>
      <p:sp>
        <p:nvSpPr>
          <p:cNvPr id="62" name="Shape 62"/>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title">
    <p:spTree>
      <p:nvGrpSpPr>
        <p:cNvPr id="15" name="Shape 15"/>
        <p:cNvGrpSpPr/>
        <p:nvPr/>
      </p:nvGrpSpPr>
      <p:grpSpPr>
        <a:xfrm>
          <a:off x="0" y="0"/>
          <a:ext cx="0" cy="0"/>
          <a:chOff x="0" y="0"/>
          <a:chExt cx="0" cy="0"/>
        </a:xfrm>
      </p:grpSpPr>
      <p:sp>
        <p:nvSpPr>
          <p:cNvPr id="16" name="Shape 16"/>
          <p:cNvSpPr/>
          <p:nvPr/>
        </p:nvSpPr>
        <p:spPr>
          <a:xfrm>
            <a:off x="586720" y="5076900"/>
            <a:ext cx="7970699" cy="66599"/>
          </a:xfrm>
          <a:prstGeom prst="rect">
            <a:avLst/>
          </a:prstGeom>
          <a:solidFill>
            <a:schemeClr val="accent1"/>
          </a:solidFill>
          <a:ln>
            <a:noFill/>
          </a:ln>
        </p:spPr>
        <p:txBody>
          <a:bodyPr anchorCtr="0" anchor="ctr" bIns="91425" lIns="91425" rIns="91425" tIns="91425">
            <a:noAutofit/>
          </a:bodyPr>
          <a:lstStyle/>
          <a:p>
            <a:pPr>
              <a:spcBef>
                <a:spcPts val="0"/>
              </a:spcBef>
              <a:buNone/>
            </a:pPr>
            <a:r>
              <a:t/>
            </a:r>
            <a:endParaRPr/>
          </a:p>
        </p:txBody>
      </p:sp>
      <p:sp>
        <p:nvSpPr>
          <p:cNvPr id="17" name="Shape 17"/>
          <p:cNvSpPr/>
          <p:nvPr/>
        </p:nvSpPr>
        <p:spPr>
          <a:xfrm>
            <a:off x="586720" y="0"/>
            <a:ext cx="7970699" cy="66599"/>
          </a:xfrm>
          <a:prstGeom prst="rect">
            <a:avLst/>
          </a:prstGeom>
          <a:solidFill>
            <a:schemeClr val="dk1"/>
          </a:solidFill>
          <a:ln>
            <a:noFill/>
          </a:ln>
        </p:spPr>
        <p:txBody>
          <a:bodyPr anchorCtr="0" anchor="ctr" bIns="91425" lIns="91425" rIns="91425" tIns="91425">
            <a:noAutofit/>
          </a:bodyPr>
          <a:lstStyle/>
          <a:p>
            <a:pPr>
              <a:spcBef>
                <a:spcPts val="0"/>
              </a:spcBef>
              <a:buNone/>
            </a:pPr>
            <a:r>
              <a:t/>
            </a:r>
            <a:endParaRPr/>
          </a:p>
        </p:txBody>
      </p:sp>
      <p:sp>
        <p:nvSpPr>
          <p:cNvPr id="18" name="Shape 18"/>
          <p:cNvSpPr txBox="1"/>
          <p:nvPr>
            <p:ph type="title"/>
          </p:nvPr>
        </p:nvSpPr>
        <p:spPr>
          <a:xfrm>
            <a:off x="509550" y="1921350"/>
            <a:ext cx="8124900" cy="1300800"/>
          </a:xfrm>
          <a:prstGeom prst="rect">
            <a:avLst/>
          </a:prstGeom>
        </p:spPr>
        <p:txBody>
          <a:bodyPr anchorCtr="0" anchor="ctr" bIns="91425" lIns="91425" rIns="91425" tIns="91425"/>
          <a:lstStyle>
            <a:lvl1pPr algn="ctr">
              <a:spcBef>
                <a:spcPts val="0"/>
              </a:spcBef>
              <a:buSzPct val="100000"/>
              <a:defRPr sz="3600"/>
            </a:lvl1pPr>
            <a:lvl2pPr algn="ctr">
              <a:spcBef>
                <a:spcPts val="0"/>
              </a:spcBef>
              <a:buSzPct val="100000"/>
              <a:defRPr sz="3600"/>
            </a:lvl2pPr>
            <a:lvl3pPr algn="ctr">
              <a:spcBef>
                <a:spcPts val="0"/>
              </a:spcBef>
              <a:buSzPct val="100000"/>
              <a:defRPr sz="3600"/>
            </a:lvl3pPr>
            <a:lvl4pPr algn="ctr">
              <a:spcBef>
                <a:spcPts val="0"/>
              </a:spcBef>
              <a:buSzPct val="100000"/>
              <a:defRPr sz="3600"/>
            </a:lvl4pPr>
            <a:lvl5pPr algn="ctr">
              <a:spcBef>
                <a:spcPts val="0"/>
              </a:spcBef>
              <a:buSzPct val="100000"/>
              <a:defRPr sz="3600"/>
            </a:lvl5pPr>
            <a:lvl6pPr algn="ctr">
              <a:spcBef>
                <a:spcPts val="0"/>
              </a:spcBef>
              <a:buSzPct val="100000"/>
              <a:defRPr sz="3600"/>
            </a:lvl6pPr>
            <a:lvl7pPr algn="ctr">
              <a:spcBef>
                <a:spcPts val="0"/>
              </a:spcBef>
              <a:buSzPct val="100000"/>
              <a:defRPr sz="3600"/>
            </a:lvl7pPr>
            <a:lvl8pPr algn="ctr">
              <a:spcBef>
                <a:spcPts val="0"/>
              </a:spcBef>
              <a:buSzPct val="100000"/>
              <a:defRPr sz="3600"/>
            </a:lvl8pPr>
            <a:lvl9pPr algn="ctr">
              <a:spcBef>
                <a:spcPts val="0"/>
              </a:spcBef>
              <a:buSzPct val="100000"/>
              <a:defRPr sz="3600"/>
            </a:lvl9pPr>
          </a:lstStyle>
          <a:p/>
        </p:txBody>
      </p:sp>
      <p:sp>
        <p:nvSpPr>
          <p:cNvPr id="19" name="Shape 19"/>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20" name="Shape 20"/>
        <p:cNvGrpSpPr/>
        <p:nvPr/>
      </p:nvGrpSpPr>
      <p:grpSpPr>
        <a:xfrm>
          <a:off x="0" y="0"/>
          <a:ext cx="0" cy="0"/>
          <a:chOff x="0" y="0"/>
          <a:chExt cx="0" cy="0"/>
        </a:xfrm>
      </p:grpSpPr>
      <p:sp>
        <p:nvSpPr>
          <p:cNvPr id="21" name="Shape 21"/>
          <p:cNvSpPr/>
          <p:nvPr/>
        </p:nvSpPr>
        <p:spPr>
          <a:xfrm>
            <a:off x="-125" y="5045700"/>
            <a:ext cx="9144000" cy="97800"/>
          </a:xfrm>
          <a:prstGeom prst="rect">
            <a:avLst/>
          </a:prstGeom>
          <a:solidFill>
            <a:schemeClr val="accent6"/>
          </a:solidFill>
          <a:ln>
            <a:noFill/>
          </a:ln>
        </p:spPr>
        <p:txBody>
          <a:bodyPr anchorCtr="0" anchor="ctr" bIns="91425" lIns="91425" rIns="91425" tIns="91425">
            <a:noAutofit/>
          </a:bodyPr>
          <a:lstStyle/>
          <a:p>
            <a:pPr>
              <a:spcBef>
                <a:spcPts val="0"/>
              </a:spcBef>
              <a:buNone/>
            </a:pPr>
            <a:r>
              <a:t/>
            </a:r>
            <a:endParaRPr/>
          </a:p>
        </p:txBody>
      </p:sp>
      <p:cxnSp>
        <p:nvCxnSpPr>
          <p:cNvPr id="22" name="Shape 22"/>
          <p:cNvCxnSpPr/>
          <p:nvPr/>
        </p:nvCxnSpPr>
        <p:spPr>
          <a:xfrm>
            <a:off x="419425" y="1154194"/>
            <a:ext cx="385199" cy="0"/>
          </a:xfrm>
          <a:prstGeom prst="straightConnector1">
            <a:avLst/>
          </a:prstGeom>
          <a:noFill/>
          <a:ln cap="flat" cmpd="sng" w="28575">
            <a:solidFill>
              <a:schemeClr val="dk1"/>
            </a:solidFill>
            <a:prstDash val="solid"/>
            <a:round/>
            <a:headEnd len="med" w="med" type="none"/>
            <a:tailEnd len="med" w="med" type="none"/>
          </a:ln>
        </p:spPr>
      </p:cxnSp>
      <p:sp>
        <p:nvSpPr>
          <p:cNvPr id="23" name="Shape 23"/>
          <p:cNvSpPr txBox="1"/>
          <p:nvPr>
            <p:ph type="title"/>
          </p:nvPr>
        </p:nvSpPr>
        <p:spPr>
          <a:xfrm>
            <a:off x="311700" y="372725"/>
            <a:ext cx="8520599" cy="64500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4" name="Shape 24"/>
          <p:cNvSpPr txBox="1"/>
          <p:nvPr>
            <p:ph idx="1" type="body"/>
          </p:nvPr>
        </p:nvSpPr>
        <p:spPr>
          <a:xfrm>
            <a:off x="311700" y="1417800"/>
            <a:ext cx="8520599" cy="315090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5" name="Shape 25"/>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6" name="Shape 26"/>
        <p:cNvGrpSpPr/>
        <p:nvPr/>
      </p:nvGrpSpPr>
      <p:grpSpPr>
        <a:xfrm>
          <a:off x="0" y="0"/>
          <a:ext cx="0" cy="0"/>
          <a:chOff x="0" y="0"/>
          <a:chExt cx="0" cy="0"/>
        </a:xfrm>
      </p:grpSpPr>
      <p:cxnSp>
        <p:nvCxnSpPr>
          <p:cNvPr id="27" name="Shape 27"/>
          <p:cNvCxnSpPr/>
          <p:nvPr/>
        </p:nvCxnSpPr>
        <p:spPr>
          <a:xfrm>
            <a:off x="419425" y="1154194"/>
            <a:ext cx="385199" cy="0"/>
          </a:xfrm>
          <a:prstGeom prst="straightConnector1">
            <a:avLst/>
          </a:prstGeom>
          <a:noFill/>
          <a:ln cap="flat" cmpd="sng" w="28575">
            <a:solidFill>
              <a:schemeClr val="dk1"/>
            </a:solidFill>
            <a:prstDash val="solid"/>
            <a:round/>
            <a:headEnd len="med" w="med" type="none"/>
            <a:tailEnd len="med" w="med" type="none"/>
          </a:ln>
        </p:spPr>
      </p:cxnSp>
      <p:sp>
        <p:nvSpPr>
          <p:cNvPr id="28" name="Shape 28"/>
          <p:cNvSpPr txBox="1"/>
          <p:nvPr>
            <p:ph type="title"/>
          </p:nvPr>
        </p:nvSpPr>
        <p:spPr>
          <a:xfrm>
            <a:off x="311700" y="372725"/>
            <a:ext cx="8520599" cy="64500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9" name="Shape 29"/>
          <p:cNvSpPr txBox="1"/>
          <p:nvPr>
            <p:ph idx="1" type="body"/>
          </p:nvPr>
        </p:nvSpPr>
        <p:spPr>
          <a:xfrm>
            <a:off x="311700" y="1417950"/>
            <a:ext cx="3999899" cy="3150900"/>
          </a:xfrm>
          <a:prstGeom prst="rect">
            <a:avLst/>
          </a:prstGeom>
        </p:spPr>
        <p:txBody>
          <a:bodyPr anchorCtr="0" anchor="t" bIns="91425" lIns="91425" rIns="91425" tIns="91425"/>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p:txBody>
      </p:sp>
      <p:sp>
        <p:nvSpPr>
          <p:cNvPr id="30" name="Shape 30"/>
          <p:cNvSpPr txBox="1"/>
          <p:nvPr>
            <p:ph idx="2" type="body"/>
          </p:nvPr>
        </p:nvSpPr>
        <p:spPr>
          <a:xfrm>
            <a:off x="4832400" y="1417950"/>
            <a:ext cx="3999899" cy="3150900"/>
          </a:xfrm>
          <a:prstGeom prst="rect">
            <a:avLst/>
          </a:prstGeom>
        </p:spPr>
        <p:txBody>
          <a:bodyPr anchorCtr="0" anchor="t" bIns="91425" lIns="91425" rIns="91425" tIns="91425"/>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p:txBody>
      </p:sp>
      <p:sp>
        <p:nvSpPr>
          <p:cNvPr id="31" name="Shape 31"/>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32" name="Shape 32"/>
        <p:cNvGrpSpPr/>
        <p:nvPr/>
      </p:nvGrpSpPr>
      <p:grpSpPr>
        <a:xfrm>
          <a:off x="0" y="0"/>
          <a:ext cx="0" cy="0"/>
          <a:chOff x="0" y="0"/>
          <a:chExt cx="0" cy="0"/>
        </a:xfrm>
      </p:grpSpPr>
      <p:sp>
        <p:nvSpPr>
          <p:cNvPr id="33" name="Shape 33"/>
          <p:cNvSpPr txBox="1"/>
          <p:nvPr>
            <p:ph type="title"/>
          </p:nvPr>
        </p:nvSpPr>
        <p:spPr>
          <a:xfrm>
            <a:off x="311700" y="372725"/>
            <a:ext cx="8520599" cy="64500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34" name="Shape 34"/>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5" name="Shape 35"/>
        <p:cNvGrpSpPr/>
        <p:nvPr/>
      </p:nvGrpSpPr>
      <p:grpSpPr>
        <a:xfrm>
          <a:off x="0" y="0"/>
          <a:ext cx="0" cy="0"/>
          <a:chOff x="0" y="0"/>
          <a:chExt cx="0" cy="0"/>
        </a:xfrm>
      </p:grpSpPr>
      <p:cxnSp>
        <p:nvCxnSpPr>
          <p:cNvPr id="36" name="Shape 36"/>
          <p:cNvCxnSpPr/>
          <p:nvPr/>
        </p:nvCxnSpPr>
        <p:spPr>
          <a:xfrm>
            <a:off x="411043" y="1417772"/>
            <a:ext cx="385199" cy="0"/>
          </a:xfrm>
          <a:prstGeom prst="straightConnector1">
            <a:avLst/>
          </a:prstGeom>
          <a:noFill/>
          <a:ln cap="flat" cmpd="sng" w="28575">
            <a:solidFill>
              <a:schemeClr val="dk1"/>
            </a:solidFill>
            <a:prstDash val="solid"/>
            <a:round/>
            <a:headEnd len="med" w="med" type="none"/>
            <a:tailEnd len="med" w="med" type="none"/>
          </a:ln>
        </p:spPr>
      </p:cxnSp>
      <p:sp>
        <p:nvSpPr>
          <p:cNvPr id="37" name="Shape 37"/>
          <p:cNvSpPr txBox="1"/>
          <p:nvPr>
            <p:ph type="title"/>
          </p:nvPr>
        </p:nvSpPr>
        <p:spPr>
          <a:xfrm>
            <a:off x="311700" y="555600"/>
            <a:ext cx="2807999" cy="755699"/>
          </a:xfrm>
          <a:prstGeom prst="rect">
            <a:avLst/>
          </a:prstGeom>
        </p:spPr>
        <p:txBody>
          <a:bodyPr anchorCtr="0" anchor="b" bIns="91425" lIns="91425" rIns="91425" tIns="91425"/>
          <a:lstStyle>
            <a:lvl1pPr>
              <a:spcBef>
                <a:spcPts val="0"/>
              </a:spcBef>
              <a:buSzPct val="100000"/>
              <a:defRPr sz="2400"/>
            </a:lvl1pPr>
            <a:lvl2pPr>
              <a:spcBef>
                <a:spcPts val="0"/>
              </a:spcBef>
              <a:buSzPct val="100000"/>
              <a:defRPr sz="2400"/>
            </a:lvl2pPr>
            <a:lvl3pPr>
              <a:spcBef>
                <a:spcPts val="0"/>
              </a:spcBef>
              <a:buSzPct val="100000"/>
              <a:defRPr sz="2400"/>
            </a:lvl3pPr>
            <a:lvl4pPr>
              <a:spcBef>
                <a:spcPts val="0"/>
              </a:spcBef>
              <a:buSzPct val="100000"/>
              <a:defRPr sz="2400"/>
            </a:lvl4pPr>
            <a:lvl5pPr>
              <a:spcBef>
                <a:spcPts val="0"/>
              </a:spcBef>
              <a:buSzPct val="100000"/>
              <a:defRPr sz="2400"/>
            </a:lvl5pPr>
            <a:lvl6pPr>
              <a:spcBef>
                <a:spcPts val="0"/>
              </a:spcBef>
              <a:buSzPct val="100000"/>
              <a:defRPr sz="2400"/>
            </a:lvl6pPr>
            <a:lvl7pPr>
              <a:spcBef>
                <a:spcPts val="0"/>
              </a:spcBef>
              <a:buSzPct val="100000"/>
              <a:defRPr sz="2400"/>
            </a:lvl7pPr>
            <a:lvl8pPr>
              <a:spcBef>
                <a:spcPts val="0"/>
              </a:spcBef>
              <a:buSzPct val="100000"/>
              <a:defRPr sz="2400"/>
            </a:lvl8pPr>
            <a:lvl9pPr>
              <a:spcBef>
                <a:spcPts val="0"/>
              </a:spcBef>
              <a:buSzPct val="100000"/>
              <a:defRPr sz="2400"/>
            </a:lvl9pPr>
          </a:lstStyle>
          <a:p/>
        </p:txBody>
      </p:sp>
      <p:sp>
        <p:nvSpPr>
          <p:cNvPr id="38" name="Shape 38"/>
          <p:cNvSpPr txBox="1"/>
          <p:nvPr>
            <p:ph idx="1" type="body"/>
          </p:nvPr>
        </p:nvSpPr>
        <p:spPr>
          <a:xfrm>
            <a:off x="311700" y="1640350"/>
            <a:ext cx="2807999" cy="2928900"/>
          </a:xfrm>
          <a:prstGeom prst="rect">
            <a:avLst/>
          </a:prstGeom>
        </p:spPr>
        <p:txBody>
          <a:bodyPr anchorCtr="0" anchor="t" bIns="91425" lIns="91425" rIns="91425" tIns="91425"/>
          <a:lstStyle>
            <a:lvl1pPr>
              <a:spcBef>
                <a:spcPts val="0"/>
              </a:spcBef>
              <a:buSzPct val="100000"/>
              <a:defRPr sz="12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p:txBody>
      </p:sp>
      <p:sp>
        <p:nvSpPr>
          <p:cNvPr id="39" name="Shape 39"/>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40" name="Shape 40"/>
        <p:cNvGrpSpPr/>
        <p:nvPr/>
      </p:nvGrpSpPr>
      <p:grpSpPr>
        <a:xfrm>
          <a:off x="0" y="0"/>
          <a:ext cx="0" cy="0"/>
          <a:chOff x="0" y="0"/>
          <a:chExt cx="0" cy="0"/>
        </a:xfrm>
      </p:grpSpPr>
      <p:sp>
        <p:nvSpPr>
          <p:cNvPr id="41" name="Shape 41"/>
          <p:cNvSpPr/>
          <p:nvPr/>
        </p:nvSpPr>
        <p:spPr>
          <a:xfrm>
            <a:off x="586720" y="0"/>
            <a:ext cx="7970699" cy="66599"/>
          </a:xfrm>
          <a:prstGeom prst="rect">
            <a:avLst/>
          </a:prstGeom>
          <a:solidFill>
            <a:schemeClr val="dk1"/>
          </a:solidFill>
          <a:ln>
            <a:noFill/>
          </a:ln>
        </p:spPr>
        <p:txBody>
          <a:bodyPr anchorCtr="0" anchor="ctr" bIns="91425" lIns="91425" rIns="91425" tIns="91425">
            <a:noAutofit/>
          </a:bodyPr>
          <a:lstStyle/>
          <a:p>
            <a:pPr>
              <a:spcBef>
                <a:spcPts val="0"/>
              </a:spcBef>
              <a:buNone/>
            </a:pPr>
            <a:r>
              <a:t/>
            </a:r>
            <a:endParaRPr/>
          </a:p>
        </p:txBody>
      </p:sp>
      <p:sp>
        <p:nvSpPr>
          <p:cNvPr id="42" name="Shape 42"/>
          <p:cNvSpPr/>
          <p:nvPr/>
        </p:nvSpPr>
        <p:spPr>
          <a:xfrm>
            <a:off x="586720" y="5076900"/>
            <a:ext cx="7970699" cy="66599"/>
          </a:xfrm>
          <a:prstGeom prst="rect">
            <a:avLst/>
          </a:prstGeom>
          <a:solidFill>
            <a:schemeClr val="accent1"/>
          </a:solidFill>
          <a:ln>
            <a:noFill/>
          </a:ln>
        </p:spPr>
        <p:txBody>
          <a:bodyPr anchorCtr="0" anchor="ctr" bIns="91425" lIns="91425" rIns="91425" tIns="91425">
            <a:noAutofit/>
          </a:bodyPr>
          <a:lstStyle/>
          <a:p>
            <a:pPr>
              <a:spcBef>
                <a:spcPts val="0"/>
              </a:spcBef>
              <a:buNone/>
            </a:pPr>
            <a:r>
              <a:t/>
            </a:r>
            <a:endParaRPr/>
          </a:p>
        </p:txBody>
      </p:sp>
      <p:sp>
        <p:nvSpPr>
          <p:cNvPr id="43" name="Shape 43"/>
          <p:cNvSpPr txBox="1"/>
          <p:nvPr>
            <p:ph type="title"/>
          </p:nvPr>
        </p:nvSpPr>
        <p:spPr>
          <a:xfrm>
            <a:off x="490250" y="526350"/>
            <a:ext cx="5618700" cy="4090800"/>
          </a:xfrm>
          <a:prstGeom prst="rect">
            <a:avLst/>
          </a:prstGeom>
        </p:spPr>
        <p:txBody>
          <a:bodyPr anchorCtr="0" anchor="ctr" bIns="91425" lIns="91425" rIns="91425" tIns="91425"/>
          <a:lstStyle>
            <a:lvl1pPr>
              <a:spcBef>
                <a:spcPts val="0"/>
              </a:spcBef>
              <a:buSzPct val="100000"/>
              <a:defRPr sz="4200"/>
            </a:lvl1pPr>
            <a:lvl2pPr>
              <a:spcBef>
                <a:spcPts val="0"/>
              </a:spcBef>
              <a:buSzPct val="100000"/>
              <a:defRPr sz="4200"/>
            </a:lvl2pPr>
            <a:lvl3pPr>
              <a:spcBef>
                <a:spcPts val="0"/>
              </a:spcBef>
              <a:buSzPct val="100000"/>
              <a:defRPr sz="4200"/>
            </a:lvl3pPr>
            <a:lvl4pPr>
              <a:spcBef>
                <a:spcPts val="0"/>
              </a:spcBef>
              <a:buSzPct val="100000"/>
              <a:defRPr sz="4200"/>
            </a:lvl4pPr>
            <a:lvl5pPr>
              <a:spcBef>
                <a:spcPts val="0"/>
              </a:spcBef>
              <a:buSzPct val="100000"/>
              <a:defRPr sz="4200"/>
            </a:lvl5pPr>
            <a:lvl6pPr>
              <a:spcBef>
                <a:spcPts val="0"/>
              </a:spcBef>
              <a:buSzPct val="100000"/>
              <a:defRPr sz="4200"/>
            </a:lvl6pPr>
            <a:lvl7pPr>
              <a:spcBef>
                <a:spcPts val="0"/>
              </a:spcBef>
              <a:buSzPct val="100000"/>
              <a:defRPr sz="4200"/>
            </a:lvl7pPr>
            <a:lvl8pPr>
              <a:spcBef>
                <a:spcPts val="0"/>
              </a:spcBef>
              <a:buSzPct val="100000"/>
              <a:defRPr sz="4200"/>
            </a:lvl8pPr>
            <a:lvl9pPr>
              <a:spcBef>
                <a:spcPts val="0"/>
              </a:spcBef>
              <a:buSzPct val="100000"/>
              <a:defRPr sz="4200"/>
            </a:lvl9pPr>
          </a:lstStyle>
          <a:p/>
        </p:txBody>
      </p:sp>
      <p:sp>
        <p:nvSpPr>
          <p:cNvPr id="44" name="Shape 44"/>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45" name="Shape 45"/>
        <p:cNvGrpSpPr/>
        <p:nvPr/>
      </p:nvGrpSpPr>
      <p:grpSpPr>
        <a:xfrm>
          <a:off x="0" y="0"/>
          <a:ext cx="0" cy="0"/>
          <a:chOff x="0" y="0"/>
          <a:chExt cx="0" cy="0"/>
        </a:xfrm>
      </p:grpSpPr>
      <p:sp>
        <p:nvSpPr>
          <p:cNvPr id="46" name="Shape 46"/>
          <p:cNvSpPr/>
          <p:nvPr/>
        </p:nvSpPr>
        <p:spPr>
          <a:xfrm>
            <a:off x="4572000" y="-100"/>
            <a:ext cx="4572000" cy="5143499"/>
          </a:xfrm>
          <a:prstGeom prst="rect">
            <a:avLst/>
          </a:prstGeom>
          <a:solidFill>
            <a:schemeClr val="dk1"/>
          </a:solidFill>
          <a:ln>
            <a:noFill/>
          </a:ln>
        </p:spPr>
        <p:txBody>
          <a:bodyPr anchorCtr="0" anchor="ctr" bIns="91425" lIns="91425" rIns="91425" tIns="91425">
            <a:noAutofit/>
          </a:bodyPr>
          <a:lstStyle/>
          <a:p>
            <a:pPr>
              <a:spcBef>
                <a:spcPts val="0"/>
              </a:spcBef>
              <a:buNone/>
            </a:pPr>
            <a:r>
              <a:t/>
            </a:r>
            <a:endParaRPr/>
          </a:p>
        </p:txBody>
      </p:sp>
      <p:cxnSp>
        <p:nvCxnSpPr>
          <p:cNvPr id="47" name="Shape 47"/>
          <p:cNvCxnSpPr/>
          <p:nvPr/>
        </p:nvCxnSpPr>
        <p:spPr>
          <a:xfrm>
            <a:off x="5029675" y="4495500"/>
            <a:ext cx="468300" cy="0"/>
          </a:xfrm>
          <a:prstGeom prst="straightConnector1">
            <a:avLst/>
          </a:prstGeom>
          <a:noFill/>
          <a:ln cap="flat" cmpd="sng" w="19050">
            <a:solidFill>
              <a:schemeClr val="lt1"/>
            </a:solidFill>
            <a:prstDash val="solid"/>
            <a:round/>
            <a:headEnd len="med" w="med" type="none"/>
            <a:tailEnd len="med" w="med" type="none"/>
          </a:ln>
        </p:spPr>
      </p:cxnSp>
      <p:sp>
        <p:nvSpPr>
          <p:cNvPr id="48" name="Shape 48"/>
          <p:cNvSpPr txBox="1"/>
          <p:nvPr>
            <p:ph type="title"/>
          </p:nvPr>
        </p:nvSpPr>
        <p:spPr>
          <a:xfrm>
            <a:off x="265500" y="1084625"/>
            <a:ext cx="4045199" cy="1707000"/>
          </a:xfrm>
          <a:prstGeom prst="rect">
            <a:avLst/>
          </a:prstGeom>
        </p:spPr>
        <p:txBody>
          <a:bodyPr anchorCtr="0" anchor="b" bIns="91425" lIns="91425" rIns="91425" tIns="91425"/>
          <a:lstStyle>
            <a:lvl1pPr algn="ctr">
              <a:spcBef>
                <a:spcPts val="0"/>
              </a:spcBef>
              <a:buSzPct val="100000"/>
              <a:defRPr sz="4200"/>
            </a:lvl1pPr>
            <a:lvl2pPr algn="ctr">
              <a:spcBef>
                <a:spcPts val="0"/>
              </a:spcBef>
              <a:buSzPct val="100000"/>
              <a:defRPr sz="4200"/>
            </a:lvl2pPr>
            <a:lvl3pPr algn="ctr">
              <a:spcBef>
                <a:spcPts val="0"/>
              </a:spcBef>
              <a:buSzPct val="100000"/>
              <a:defRPr sz="4200"/>
            </a:lvl3pPr>
            <a:lvl4pPr algn="ctr">
              <a:spcBef>
                <a:spcPts val="0"/>
              </a:spcBef>
              <a:buSzPct val="100000"/>
              <a:defRPr sz="4200"/>
            </a:lvl4pPr>
            <a:lvl5pPr algn="ctr">
              <a:spcBef>
                <a:spcPts val="0"/>
              </a:spcBef>
              <a:buSzPct val="100000"/>
              <a:defRPr sz="4200"/>
            </a:lvl5pPr>
            <a:lvl6pPr algn="ctr">
              <a:spcBef>
                <a:spcPts val="0"/>
              </a:spcBef>
              <a:buSzPct val="100000"/>
              <a:defRPr sz="4200"/>
            </a:lvl6pPr>
            <a:lvl7pPr algn="ctr">
              <a:spcBef>
                <a:spcPts val="0"/>
              </a:spcBef>
              <a:buSzPct val="100000"/>
              <a:defRPr sz="4200"/>
            </a:lvl7pPr>
            <a:lvl8pPr algn="ctr">
              <a:spcBef>
                <a:spcPts val="0"/>
              </a:spcBef>
              <a:buSzPct val="100000"/>
              <a:defRPr sz="4200"/>
            </a:lvl8pPr>
            <a:lvl9pPr algn="ctr">
              <a:spcBef>
                <a:spcPts val="0"/>
              </a:spcBef>
              <a:buSzPct val="100000"/>
              <a:defRPr sz="4200"/>
            </a:lvl9pPr>
          </a:lstStyle>
          <a:p/>
        </p:txBody>
      </p:sp>
      <p:sp>
        <p:nvSpPr>
          <p:cNvPr id="49" name="Shape 49"/>
          <p:cNvSpPr txBox="1"/>
          <p:nvPr>
            <p:ph idx="1" type="subTitle"/>
          </p:nvPr>
        </p:nvSpPr>
        <p:spPr>
          <a:xfrm>
            <a:off x="265500" y="2845200"/>
            <a:ext cx="4045199" cy="1421699"/>
          </a:xfrm>
          <a:prstGeom prst="rect">
            <a:avLst/>
          </a:prstGeom>
        </p:spPr>
        <p:txBody>
          <a:bodyPr anchorCtr="0" anchor="t" bIns="91425" lIns="91425" rIns="91425" tIns="91425"/>
          <a:lstStyle>
            <a:lvl1pPr algn="ctr">
              <a:lnSpc>
                <a:spcPct val="100000"/>
              </a:lnSpc>
              <a:spcBef>
                <a:spcPts val="0"/>
              </a:spcBef>
              <a:spcAft>
                <a:spcPts val="0"/>
              </a:spcAft>
              <a:buClr>
                <a:schemeClr val="accent6"/>
              </a:buClr>
              <a:buSzPct val="100000"/>
              <a:buNone/>
              <a:defRPr sz="2100">
                <a:solidFill>
                  <a:schemeClr val="accent6"/>
                </a:solidFill>
              </a:defRPr>
            </a:lvl1pPr>
            <a:lvl2pPr algn="ctr">
              <a:lnSpc>
                <a:spcPct val="100000"/>
              </a:lnSpc>
              <a:spcBef>
                <a:spcPts val="0"/>
              </a:spcBef>
              <a:spcAft>
                <a:spcPts val="0"/>
              </a:spcAft>
              <a:buClr>
                <a:schemeClr val="accent6"/>
              </a:buClr>
              <a:buSzPct val="100000"/>
              <a:buNone/>
              <a:defRPr sz="2100">
                <a:solidFill>
                  <a:schemeClr val="accent6"/>
                </a:solidFill>
              </a:defRPr>
            </a:lvl2pPr>
            <a:lvl3pPr algn="ctr">
              <a:lnSpc>
                <a:spcPct val="100000"/>
              </a:lnSpc>
              <a:spcBef>
                <a:spcPts val="0"/>
              </a:spcBef>
              <a:spcAft>
                <a:spcPts val="0"/>
              </a:spcAft>
              <a:buClr>
                <a:schemeClr val="accent6"/>
              </a:buClr>
              <a:buSzPct val="100000"/>
              <a:buNone/>
              <a:defRPr sz="2100">
                <a:solidFill>
                  <a:schemeClr val="accent6"/>
                </a:solidFill>
              </a:defRPr>
            </a:lvl3pPr>
            <a:lvl4pPr algn="ctr">
              <a:lnSpc>
                <a:spcPct val="100000"/>
              </a:lnSpc>
              <a:spcBef>
                <a:spcPts val="0"/>
              </a:spcBef>
              <a:spcAft>
                <a:spcPts val="0"/>
              </a:spcAft>
              <a:buClr>
                <a:schemeClr val="accent6"/>
              </a:buClr>
              <a:buSzPct val="100000"/>
              <a:buNone/>
              <a:defRPr sz="2100">
                <a:solidFill>
                  <a:schemeClr val="accent6"/>
                </a:solidFill>
              </a:defRPr>
            </a:lvl4pPr>
            <a:lvl5pPr algn="ctr">
              <a:lnSpc>
                <a:spcPct val="100000"/>
              </a:lnSpc>
              <a:spcBef>
                <a:spcPts val="0"/>
              </a:spcBef>
              <a:spcAft>
                <a:spcPts val="0"/>
              </a:spcAft>
              <a:buClr>
                <a:schemeClr val="accent6"/>
              </a:buClr>
              <a:buSzPct val="100000"/>
              <a:buNone/>
              <a:defRPr sz="2100">
                <a:solidFill>
                  <a:schemeClr val="accent6"/>
                </a:solidFill>
              </a:defRPr>
            </a:lvl5pPr>
            <a:lvl6pPr algn="ctr">
              <a:lnSpc>
                <a:spcPct val="100000"/>
              </a:lnSpc>
              <a:spcBef>
                <a:spcPts val="0"/>
              </a:spcBef>
              <a:spcAft>
                <a:spcPts val="0"/>
              </a:spcAft>
              <a:buClr>
                <a:schemeClr val="accent6"/>
              </a:buClr>
              <a:buSzPct val="100000"/>
              <a:buNone/>
              <a:defRPr sz="2100">
                <a:solidFill>
                  <a:schemeClr val="accent6"/>
                </a:solidFill>
              </a:defRPr>
            </a:lvl6pPr>
            <a:lvl7pPr algn="ctr">
              <a:lnSpc>
                <a:spcPct val="100000"/>
              </a:lnSpc>
              <a:spcBef>
                <a:spcPts val="0"/>
              </a:spcBef>
              <a:spcAft>
                <a:spcPts val="0"/>
              </a:spcAft>
              <a:buClr>
                <a:schemeClr val="accent6"/>
              </a:buClr>
              <a:buSzPct val="100000"/>
              <a:buNone/>
              <a:defRPr sz="2100">
                <a:solidFill>
                  <a:schemeClr val="accent6"/>
                </a:solidFill>
              </a:defRPr>
            </a:lvl7pPr>
            <a:lvl8pPr algn="ctr">
              <a:lnSpc>
                <a:spcPct val="100000"/>
              </a:lnSpc>
              <a:spcBef>
                <a:spcPts val="0"/>
              </a:spcBef>
              <a:spcAft>
                <a:spcPts val="0"/>
              </a:spcAft>
              <a:buClr>
                <a:schemeClr val="accent6"/>
              </a:buClr>
              <a:buSzPct val="100000"/>
              <a:buNone/>
              <a:defRPr sz="2100">
                <a:solidFill>
                  <a:schemeClr val="accent6"/>
                </a:solidFill>
              </a:defRPr>
            </a:lvl8pPr>
            <a:lvl9pPr algn="ctr">
              <a:lnSpc>
                <a:spcPct val="100000"/>
              </a:lnSpc>
              <a:spcBef>
                <a:spcPts val="0"/>
              </a:spcBef>
              <a:spcAft>
                <a:spcPts val="0"/>
              </a:spcAft>
              <a:buClr>
                <a:schemeClr val="accent6"/>
              </a:buClr>
              <a:buSzPct val="100000"/>
              <a:buNone/>
              <a:defRPr sz="2100">
                <a:solidFill>
                  <a:schemeClr val="accent6"/>
                </a:solidFill>
              </a:defRPr>
            </a:lvl9pPr>
          </a:lstStyle>
          <a:p/>
        </p:txBody>
      </p:sp>
      <p:sp>
        <p:nvSpPr>
          <p:cNvPr id="50" name="Shape 50"/>
          <p:cNvSpPr txBox="1"/>
          <p:nvPr>
            <p:ph idx="2" type="body"/>
          </p:nvPr>
        </p:nvSpPr>
        <p:spPr>
          <a:xfrm>
            <a:off x="4939500" y="724200"/>
            <a:ext cx="3837000" cy="3695099"/>
          </a:xfrm>
          <a:prstGeom prst="rect">
            <a:avLst/>
          </a:prstGeom>
        </p:spPr>
        <p:txBody>
          <a:bodyPr anchorCtr="0" anchor="ctr" bIns="91425" lIns="91425" rIns="91425" tIns="91425"/>
          <a:lstStyle>
            <a:lvl1pPr>
              <a:spcBef>
                <a:spcPts val="0"/>
              </a:spcBef>
              <a:buClr>
                <a:schemeClr val="accent1"/>
              </a:buClr>
              <a:defRPr>
                <a:solidFill>
                  <a:schemeClr val="accent1"/>
                </a:solidFill>
              </a:defRPr>
            </a:lvl1pPr>
            <a:lvl2pPr>
              <a:spcBef>
                <a:spcPts val="0"/>
              </a:spcBef>
              <a:buClr>
                <a:schemeClr val="accent1"/>
              </a:buClr>
              <a:defRPr>
                <a:solidFill>
                  <a:schemeClr val="accent1"/>
                </a:solidFill>
              </a:defRPr>
            </a:lvl2pPr>
            <a:lvl3pPr>
              <a:spcBef>
                <a:spcPts val="0"/>
              </a:spcBef>
              <a:buClr>
                <a:schemeClr val="accent1"/>
              </a:buClr>
              <a:defRPr>
                <a:solidFill>
                  <a:schemeClr val="accent1"/>
                </a:solidFill>
              </a:defRPr>
            </a:lvl3pPr>
            <a:lvl4pPr>
              <a:spcBef>
                <a:spcPts val="0"/>
              </a:spcBef>
              <a:buClr>
                <a:schemeClr val="accent1"/>
              </a:buClr>
              <a:defRPr>
                <a:solidFill>
                  <a:schemeClr val="accent1"/>
                </a:solidFill>
              </a:defRPr>
            </a:lvl4pPr>
            <a:lvl5pPr>
              <a:spcBef>
                <a:spcPts val="0"/>
              </a:spcBef>
              <a:buClr>
                <a:schemeClr val="accent1"/>
              </a:buClr>
              <a:defRPr>
                <a:solidFill>
                  <a:schemeClr val="accent1"/>
                </a:solidFill>
              </a:defRPr>
            </a:lvl5pPr>
            <a:lvl6pPr>
              <a:spcBef>
                <a:spcPts val="0"/>
              </a:spcBef>
              <a:buClr>
                <a:schemeClr val="accent1"/>
              </a:buClr>
              <a:defRPr>
                <a:solidFill>
                  <a:schemeClr val="accent1"/>
                </a:solidFill>
              </a:defRPr>
            </a:lvl6pPr>
            <a:lvl7pPr>
              <a:spcBef>
                <a:spcPts val="0"/>
              </a:spcBef>
              <a:buClr>
                <a:schemeClr val="accent1"/>
              </a:buClr>
              <a:defRPr>
                <a:solidFill>
                  <a:schemeClr val="accent1"/>
                </a:solidFill>
              </a:defRPr>
            </a:lvl7pPr>
            <a:lvl8pPr>
              <a:spcBef>
                <a:spcPts val="0"/>
              </a:spcBef>
              <a:buClr>
                <a:schemeClr val="accent1"/>
              </a:buClr>
              <a:defRPr>
                <a:solidFill>
                  <a:schemeClr val="accent1"/>
                </a:solidFill>
              </a:defRPr>
            </a:lvl8pPr>
            <a:lvl9pPr>
              <a:spcBef>
                <a:spcPts val="0"/>
              </a:spcBef>
              <a:buClr>
                <a:schemeClr val="accent1"/>
              </a:buClr>
              <a:defRPr>
                <a:solidFill>
                  <a:schemeClr val="accent1"/>
                </a:solidFill>
              </a:defRPr>
            </a:lvl9pPr>
          </a:lstStyle>
          <a:p/>
        </p:txBody>
      </p:sp>
      <p:sp>
        <p:nvSpPr>
          <p:cNvPr id="51" name="Shape 51"/>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52" name="Shape 52"/>
        <p:cNvGrpSpPr/>
        <p:nvPr/>
      </p:nvGrpSpPr>
      <p:grpSpPr>
        <a:xfrm>
          <a:off x="0" y="0"/>
          <a:ext cx="0" cy="0"/>
          <a:chOff x="0" y="0"/>
          <a:chExt cx="0" cy="0"/>
        </a:xfrm>
      </p:grpSpPr>
      <p:sp>
        <p:nvSpPr>
          <p:cNvPr id="53" name="Shape 53"/>
          <p:cNvSpPr txBox="1"/>
          <p:nvPr>
            <p:ph idx="1" type="body"/>
          </p:nvPr>
        </p:nvSpPr>
        <p:spPr>
          <a:xfrm>
            <a:off x="319500" y="4230575"/>
            <a:ext cx="5998800" cy="598799"/>
          </a:xfrm>
          <a:prstGeom prst="rect">
            <a:avLst/>
          </a:prstGeom>
        </p:spPr>
        <p:txBody>
          <a:bodyPr anchorCtr="0" anchor="ctr" bIns="91425" lIns="91425" rIns="91425" tIns="91425"/>
          <a:lstStyle>
            <a:lvl1pPr>
              <a:lnSpc>
                <a:spcPct val="100000"/>
              </a:lnSpc>
              <a:spcBef>
                <a:spcPts val="0"/>
              </a:spcBef>
              <a:spcAft>
                <a:spcPts val="0"/>
              </a:spcAft>
              <a:buNone/>
              <a:defRPr/>
            </a:lvl1pPr>
          </a:lstStyle>
          <a:p/>
        </p:txBody>
      </p:sp>
      <p:sp>
        <p:nvSpPr>
          <p:cNvPr id="54" name="Shape 54"/>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x="0" y="0"/>
          <a:ext cx="0" cy="0"/>
          <a:chOff x="0" y="0"/>
          <a:chExt cx="0" cy="0"/>
        </a:xfrm>
      </p:grpSpPr>
      <p:sp>
        <p:nvSpPr>
          <p:cNvPr id="5" name="Shape 5"/>
          <p:cNvSpPr txBox="1"/>
          <p:nvPr>
            <p:ph type="title"/>
          </p:nvPr>
        </p:nvSpPr>
        <p:spPr>
          <a:xfrm>
            <a:off x="311700" y="372725"/>
            <a:ext cx="8520599" cy="645000"/>
          </a:xfrm>
          <a:prstGeom prst="rect">
            <a:avLst/>
          </a:prstGeom>
          <a:noFill/>
          <a:ln>
            <a:noFill/>
          </a:ln>
        </p:spPr>
        <p:txBody>
          <a:bodyPr anchorCtr="0" anchor="t" bIns="91425" lIns="91425" rIns="91425" tIns="91425"/>
          <a:lstStyle>
            <a:lvl1pPr>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1pPr>
            <a:lvl2pPr>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2pPr>
            <a:lvl3pPr>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3pPr>
            <a:lvl4pPr>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4pPr>
            <a:lvl5pPr>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5pPr>
            <a:lvl6pPr>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6pPr>
            <a:lvl7pPr>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7pPr>
            <a:lvl8pPr>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8pPr>
            <a:lvl9pPr>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9pPr>
          </a:lstStyle>
          <a:p/>
        </p:txBody>
      </p:sp>
      <p:sp>
        <p:nvSpPr>
          <p:cNvPr id="6" name="Shape 6"/>
          <p:cNvSpPr txBox="1"/>
          <p:nvPr>
            <p:ph idx="1" type="body"/>
          </p:nvPr>
        </p:nvSpPr>
        <p:spPr>
          <a:xfrm>
            <a:off x="311700" y="1417800"/>
            <a:ext cx="8520599" cy="3150900"/>
          </a:xfrm>
          <a:prstGeom prst="rect">
            <a:avLst/>
          </a:prstGeom>
          <a:noFill/>
          <a:ln>
            <a:noFill/>
          </a:ln>
        </p:spPr>
        <p:txBody>
          <a:bodyPr anchorCtr="0" anchor="t" bIns="91425" lIns="91425" rIns="91425" tIns="91425"/>
          <a:lstStyle>
            <a:lvl1pPr>
              <a:lnSpc>
                <a:spcPct val="115000"/>
              </a:lnSpc>
              <a:spcBef>
                <a:spcPts val="0"/>
              </a:spcBef>
              <a:spcAft>
                <a:spcPts val="1600"/>
              </a:spcAft>
              <a:buClr>
                <a:schemeClr val="dk1"/>
              </a:buClr>
              <a:buSzPct val="100000"/>
              <a:buFont typeface="Lato"/>
              <a:defRPr sz="1800">
                <a:solidFill>
                  <a:schemeClr val="dk1"/>
                </a:solidFill>
                <a:latin typeface="Lato"/>
                <a:ea typeface="Lato"/>
                <a:cs typeface="Lato"/>
                <a:sym typeface="Lato"/>
              </a:defRPr>
            </a:lvl1pPr>
            <a:lvl2pPr>
              <a:lnSpc>
                <a:spcPct val="115000"/>
              </a:lnSpc>
              <a:spcBef>
                <a:spcPts val="0"/>
              </a:spcBef>
              <a:spcAft>
                <a:spcPts val="1600"/>
              </a:spcAft>
              <a:buClr>
                <a:schemeClr val="dk1"/>
              </a:buClr>
              <a:buFont typeface="Lato"/>
              <a:defRPr>
                <a:solidFill>
                  <a:schemeClr val="dk1"/>
                </a:solidFill>
                <a:latin typeface="Lato"/>
                <a:ea typeface="Lato"/>
                <a:cs typeface="Lato"/>
                <a:sym typeface="Lato"/>
              </a:defRPr>
            </a:lvl2pPr>
            <a:lvl3pPr>
              <a:lnSpc>
                <a:spcPct val="115000"/>
              </a:lnSpc>
              <a:spcBef>
                <a:spcPts val="0"/>
              </a:spcBef>
              <a:spcAft>
                <a:spcPts val="1600"/>
              </a:spcAft>
              <a:buClr>
                <a:schemeClr val="dk1"/>
              </a:buClr>
              <a:buFont typeface="Lato"/>
              <a:defRPr>
                <a:solidFill>
                  <a:schemeClr val="dk1"/>
                </a:solidFill>
                <a:latin typeface="Lato"/>
                <a:ea typeface="Lato"/>
                <a:cs typeface="Lato"/>
                <a:sym typeface="Lato"/>
              </a:defRPr>
            </a:lvl3pPr>
            <a:lvl4pPr>
              <a:lnSpc>
                <a:spcPct val="115000"/>
              </a:lnSpc>
              <a:spcBef>
                <a:spcPts val="0"/>
              </a:spcBef>
              <a:spcAft>
                <a:spcPts val="1600"/>
              </a:spcAft>
              <a:buClr>
                <a:schemeClr val="dk1"/>
              </a:buClr>
              <a:buFont typeface="Lato"/>
              <a:defRPr>
                <a:solidFill>
                  <a:schemeClr val="dk1"/>
                </a:solidFill>
                <a:latin typeface="Lato"/>
                <a:ea typeface="Lato"/>
                <a:cs typeface="Lato"/>
                <a:sym typeface="Lato"/>
              </a:defRPr>
            </a:lvl4pPr>
            <a:lvl5pPr>
              <a:lnSpc>
                <a:spcPct val="115000"/>
              </a:lnSpc>
              <a:spcBef>
                <a:spcPts val="0"/>
              </a:spcBef>
              <a:spcAft>
                <a:spcPts val="1600"/>
              </a:spcAft>
              <a:buClr>
                <a:schemeClr val="dk1"/>
              </a:buClr>
              <a:buFont typeface="Lato"/>
              <a:defRPr>
                <a:solidFill>
                  <a:schemeClr val="dk1"/>
                </a:solidFill>
                <a:latin typeface="Lato"/>
                <a:ea typeface="Lato"/>
                <a:cs typeface="Lato"/>
                <a:sym typeface="Lato"/>
              </a:defRPr>
            </a:lvl5pPr>
            <a:lvl6pPr>
              <a:lnSpc>
                <a:spcPct val="115000"/>
              </a:lnSpc>
              <a:spcBef>
                <a:spcPts val="0"/>
              </a:spcBef>
              <a:spcAft>
                <a:spcPts val="1600"/>
              </a:spcAft>
              <a:buClr>
                <a:schemeClr val="dk1"/>
              </a:buClr>
              <a:buFont typeface="Lato"/>
              <a:defRPr>
                <a:solidFill>
                  <a:schemeClr val="dk1"/>
                </a:solidFill>
                <a:latin typeface="Lato"/>
                <a:ea typeface="Lato"/>
                <a:cs typeface="Lato"/>
                <a:sym typeface="Lato"/>
              </a:defRPr>
            </a:lvl6pPr>
            <a:lvl7pPr>
              <a:lnSpc>
                <a:spcPct val="115000"/>
              </a:lnSpc>
              <a:spcBef>
                <a:spcPts val="0"/>
              </a:spcBef>
              <a:spcAft>
                <a:spcPts val="1600"/>
              </a:spcAft>
              <a:buClr>
                <a:schemeClr val="dk1"/>
              </a:buClr>
              <a:buFont typeface="Lato"/>
              <a:defRPr>
                <a:solidFill>
                  <a:schemeClr val="dk1"/>
                </a:solidFill>
                <a:latin typeface="Lato"/>
                <a:ea typeface="Lato"/>
                <a:cs typeface="Lato"/>
                <a:sym typeface="Lato"/>
              </a:defRPr>
            </a:lvl7pPr>
            <a:lvl8pPr>
              <a:lnSpc>
                <a:spcPct val="115000"/>
              </a:lnSpc>
              <a:spcBef>
                <a:spcPts val="0"/>
              </a:spcBef>
              <a:spcAft>
                <a:spcPts val="1600"/>
              </a:spcAft>
              <a:buClr>
                <a:schemeClr val="dk1"/>
              </a:buClr>
              <a:buFont typeface="Lato"/>
              <a:defRPr>
                <a:solidFill>
                  <a:schemeClr val="dk1"/>
                </a:solidFill>
                <a:latin typeface="Lato"/>
                <a:ea typeface="Lato"/>
                <a:cs typeface="Lato"/>
                <a:sym typeface="Lato"/>
              </a:defRPr>
            </a:lvl8pPr>
            <a:lvl9pPr>
              <a:lnSpc>
                <a:spcPct val="115000"/>
              </a:lnSpc>
              <a:spcBef>
                <a:spcPts val="0"/>
              </a:spcBef>
              <a:spcAft>
                <a:spcPts val="1600"/>
              </a:spcAft>
              <a:buClr>
                <a:schemeClr val="dk1"/>
              </a:buClr>
              <a:buFont typeface="Lato"/>
              <a:defRPr>
                <a:solidFill>
                  <a:schemeClr val="dk1"/>
                </a:solidFill>
                <a:latin typeface="Lato"/>
                <a:ea typeface="Lato"/>
                <a:cs typeface="Lato"/>
                <a:sym typeface="Lato"/>
              </a:defRPr>
            </a:lvl9pPr>
          </a:lstStyle>
          <a:p/>
        </p:txBody>
      </p:sp>
      <p:sp>
        <p:nvSpPr>
          <p:cNvPr id="7" name="Shape 7"/>
          <p:cNvSpPr txBox="1"/>
          <p:nvPr>
            <p:ph idx="12" type="sldNum"/>
          </p:nvPr>
        </p:nvSpPr>
        <p:spPr>
          <a:xfrm>
            <a:off x="8472457" y="4663216"/>
            <a:ext cx="548699" cy="393600"/>
          </a:xfrm>
          <a:prstGeom prst="rect">
            <a:avLst/>
          </a:prstGeom>
          <a:noFill/>
          <a:ln>
            <a:noFill/>
          </a:ln>
        </p:spPr>
        <p:txBody>
          <a:bodyPr anchorCtr="0" anchor="ctr" bIns="91425" lIns="91425" rIns="91425" tIns="91425">
            <a:noAutofit/>
          </a:bodyPr>
          <a:lstStyle/>
          <a:p>
            <a:pPr algn="r">
              <a:spcBef>
                <a:spcPts val="0"/>
              </a:spcBef>
              <a:buNone/>
            </a:pPr>
            <a:fld id="{00000000-1234-1234-1234-123412341234}" type="slidenum">
              <a:rPr lang="en" sz="1000">
                <a:solidFill>
                  <a:schemeClr val="dk1"/>
                </a:solidFill>
                <a:latin typeface="Lato"/>
                <a:ea typeface="Lato"/>
                <a:cs typeface="Lato"/>
                <a:sym typeface="Lato"/>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00.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3" name="Shape 63"/>
        <p:cNvGrpSpPr/>
        <p:nvPr/>
      </p:nvGrpSpPr>
      <p:grpSpPr>
        <a:xfrm>
          <a:off x="0" y="0"/>
          <a:ext cx="0" cy="0"/>
          <a:chOff x="0" y="0"/>
          <a:chExt cx="0" cy="0"/>
        </a:xfrm>
      </p:grpSpPr>
      <p:sp>
        <p:nvSpPr>
          <p:cNvPr id="64" name="Shape 64"/>
          <p:cNvSpPr txBox="1"/>
          <p:nvPr>
            <p:ph type="ctrTitle"/>
          </p:nvPr>
        </p:nvSpPr>
        <p:spPr>
          <a:xfrm>
            <a:off x="491575" y="1248900"/>
            <a:ext cx="7893000" cy="1853700"/>
          </a:xfrm>
          <a:prstGeom prst="rect">
            <a:avLst/>
          </a:prstGeom>
        </p:spPr>
        <p:txBody>
          <a:bodyPr anchorCtr="0" anchor="b" bIns="91425" lIns="91425" rIns="91425" tIns="91425">
            <a:noAutofit/>
          </a:bodyPr>
          <a:lstStyle/>
          <a:p>
            <a:pPr>
              <a:spcBef>
                <a:spcPts val="0"/>
              </a:spcBef>
              <a:buNone/>
            </a:pPr>
            <a:r>
              <a:rPr lang="en"/>
              <a:t>Sexually Transmitted Diseases</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5" name="Shape 115"/>
        <p:cNvGrpSpPr/>
        <p:nvPr/>
      </p:nvGrpSpPr>
      <p:grpSpPr>
        <a:xfrm>
          <a:off x="0" y="0"/>
          <a:ext cx="0" cy="0"/>
          <a:chOff x="0" y="0"/>
          <a:chExt cx="0" cy="0"/>
        </a:xfrm>
      </p:grpSpPr>
      <p:sp>
        <p:nvSpPr>
          <p:cNvPr id="116" name="Shape 116"/>
          <p:cNvSpPr txBox="1"/>
          <p:nvPr>
            <p:ph type="title"/>
          </p:nvPr>
        </p:nvSpPr>
        <p:spPr>
          <a:xfrm>
            <a:off x="311700" y="372725"/>
            <a:ext cx="8520599" cy="645000"/>
          </a:xfrm>
          <a:prstGeom prst="rect">
            <a:avLst/>
          </a:prstGeom>
        </p:spPr>
        <p:txBody>
          <a:bodyPr anchorCtr="0" anchor="t" bIns="91425" lIns="91425" rIns="91425" tIns="91425">
            <a:noAutofit/>
          </a:bodyPr>
          <a:lstStyle/>
          <a:p>
            <a:pPr>
              <a:spcBef>
                <a:spcPts val="0"/>
              </a:spcBef>
              <a:buNone/>
            </a:pPr>
            <a:r>
              <a:rPr lang="en"/>
              <a:t>Treatment of STDs	</a:t>
            </a:r>
          </a:p>
        </p:txBody>
      </p:sp>
      <p:sp>
        <p:nvSpPr>
          <p:cNvPr id="117" name="Shape 117"/>
          <p:cNvSpPr txBox="1"/>
          <p:nvPr>
            <p:ph idx="1" type="body"/>
          </p:nvPr>
        </p:nvSpPr>
        <p:spPr>
          <a:xfrm>
            <a:off x="311700" y="1772025"/>
            <a:ext cx="8520599" cy="1925399"/>
          </a:xfrm>
          <a:prstGeom prst="rect">
            <a:avLst/>
          </a:prstGeom>
        </p:spPr>
        <p:txBody>
          <a:bodyPr anchorCtr="0" anchor="t" bIns="91425" lIns="91425" rIns="91425" tIns="91425">
            <a:noAutofit/>
          </a:bodyPr>
          <a:lstStyle/>
          <a:p>
            <a:pPr>
              <a:spcBef>
                <a:spcPts val="0"/>
              </a:spcBef>
              <a:buNone/>
            </a:pPr>
            <a:r>
              <a:rPr lang="en" sz="3000"/>
              <a:t>Early detection is CRUCIAL to diagnosing, treating and preventing transmission of sexually transmitted diseases.</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8" name="Shape 68"/>
        <p:cNvGrpSpPr/>
        <p:nvPr/>
      </p:nvGrpSpPr>
      <p:grpSpPr>
        <a:xfrm>
          <a:off x="0" y="0"/>
          <a:ext cx="0" cy="0"/>
          <a:chOff x="0" y="0"/>
          <a:chExt cx="0" cy="0"/>
        </a:xfrm>
      </p:grpSpPr>
      <p:pic>
        <p:nvPicPr>
          <p:cNvPr id="69" name="Shape 69"/>
          <p:cNvPicPr preferRelativeResize="0"/>
          <p:nvPr/>
        </p:nvPicPr>
        <p:blipFill>
          <a:blip r:embed="rId3">
            <a:alphaModFix/>
          </a:blip>
          <a:stretch>
            <a:fillRect/>
          </a:stretch>
        </p:blipFill>
        <p:spPr>
          <a:xfrm>
            <a:off x="576749" y="-53475"/>
            <a:ext cx="7838925" cy="5143499"/>
          </a:xfrm>
          <a:prstGeom prst="rect">
            <a:avLst/>
          </a:prstGeom>
          <a:noFill/>
          <a:ln>
            <a:noFill/>
          </a:ln>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3" name="Shape 73"/>
        <p:cNvGrpSpPr/>
        <p:nvPr/>
      </p:nvGrpSpPr>
      <p:grpSpPr>
        <a:xfrm>
          <a:off x="0" y="0"/>
          <a:ext cx="0" cy="0"/>
          <a:chOff x="0" y="0"/>
          <a:chExt cx="0" cy="0"/>
        </a:xfrm>
      </p:grpSpPr>
      <p:sp>
        <p:nvSpPr>
          <p:cNvPr id="74" name="Shape 74"/>
          <p:cNvSpPr txBox="1"/>
          <p:nvPr>
            <p:ph type="title"/>
          </p:nvPr>
        </p:nvSpPr>
        <p:spPr>
          <a:xfrm>
            <a:off x="311700" y="372725"/>
            <a:ext cx="8520599" cy="645000"/>
          </a:xfrm>
          <a:prstGeom prst="rect">
            <a:avLst/>
          </a:prstGeom>
        </p:spPr>
        <p:txBody>
          <a:bodyPr anchorCtr="0" anchor="t" bIns="91425" lIns="91425" rIns="91425" tIns="91425">
            <a:noAutofit/>
          </a:bodyPr>
          <a:lstStyle/>
          <a:p>
            <a:pPr>
              <a:spcBef>
                <a:spcPts val="0"/>
              </a:spcBef>
              <a:buNone/>
            </a:pPr>
            <a:r>
              <a:rPr lang="en"/>
              <a:t>Sexually Transmitted Diseases</a:t>
            </a:r>
          </a:p>
        </p:txBody>
      </p:sp>
      <p:sp>
        <p:nvSpPr>
          <p:cNvPr id="75" name="Shape 75"/>
          <p:cNvSpPr txBox="1"/>
          <p:nvPr>
            <p:ph idx="1" type="body"/>
          </p:nvPr>
        </p:nvSpPr>
        <p:spPr>
          <a:xfrm>
            <a:off x="311700" y="1863600"/>
            <a:ext cx="8520599" cy="1416299"/>
          </a:xfrm>
          <a:prstGeom prst="rect">
            <a:avLst/>
          </a:prstGeom>
        </p:spPr>
        <p:txBody>
          <a:bodyPr anchorCtr="0" anchor="t" bIns="91425" lIns="91425" rIns="91425" tIns="91425">
            <a:noAutofit/>
          </a:bodyPr>
          <a:lstStyle/>
          <a:p>
            <a:pPr rtl="0">
              <a:spcBef>
                <a:spcPts val="0"/>
              </a:spcBef>
              <a:buNone/>
            </a:pPr>
            <a:r>
              <a:rPr lang="en" sz="3000"/>
              <a:t>Sexually Transmitted Diseases are acquired during unprotected sex with an infected partner.</a:t>
            </a:r>
          </a:p>
          <a:p>
            <a:pPr>
              <a:spcBef>
                <a:spcPts val="0"/>
              </a:spcBef>
              <a:buNone/>
            </a:pPr>
            <a:r>
              <a:rPr lang="en" sz="3000"/>
              <a:t>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9" name="Shape 79"/>
        <p:cNvGrpSpPr/>
        <p:nvPr/>
      </p:nvGrpSpPr>
      <p:grpSpPr>
        <a:xfrm>
          <a:off x="0" y="0"/>
          <a:ext cx="0" cy="0"/>
          <a:chOff x="0" y="0"/>
          <a:chExt cx="0" cy="0"/>
        </a:xfrm>
      </p:grpSpPr>
      <p:sp>
        <p:nvSpPr>
          <p:cNvPr id="80" name="Shape 80"/>
          <p:cNvSpPr txBox="1"/>
          <p:nvPr>
            <p:ph type="title"/>
          </p:nvPr>
        </p:nvSpPr>
        <p:spPr>
          <a:xfrm>
            <a:off x="311700" y="372725"/>
            <a:ext cx="8520599" cy="645000"/>
          </a:xfrm>
          <a:prstGeom prst="rect">
            <a:avLst/>
          </a:prstGeom>
        </p:spPr>
        <p:txBody>
          <a:bodyPr anchorCtr="0" anchor="t" bIns="91425" lIns="91425" rIns="91425" tIns="91425">
            <a:noAutofit/>
          </a:bodyPr>
          <a:lstStyle/>
          <a:p>
            <a:pPr>
              <a:spcBef>
                <a:spcPts val="0"/>
              </a:spcBef>
              <a:buNone/>
            </a:pPr>
            <a:r>
              <a:rPr lang="en"/>
              <a:t>Sexually Transmitted Diseases</a:t>
            </a:r>
          </a:p>
        </p:txBody>
      </p:sp>
      <p:sp>
        <p:nvSpPr>
          <p:cNvPr id="81" name="Shape 81"/>
          <p:cNvSpPr txBox="1"/>
          <p:nvPr>
            <p:ph idx="1" type="body"/>
          </p:nvPr>
        </p:nvSpPr>
        <p:spPr>
          <a:xfrm>
            <a:off x="311700" y="1417800"/>
            <a:ext cx="8520599" cy="3150900"/>
          </a:xfrm>
          <a:prstGeom prst="rect">
            <a:avLst/>
          </a:prstGeom>
        </p:spPr>
        <p:txBody>
          <a:bodyPr anchorCtr="0" anchor="t" bIns="91425" lIns="91425" rIns="91425" tIns="91425">
            <a:noAutofit/>
          </a:bodyPr>
          <a:lstStyle/>
          <a:p>
            <a:pPr rtl="0">
              <a:spcBef>
                <a:spcPts val="0"/>
              </a:spcBef>
              <a:buNone/>
            </a:pPr>
            <a:r>
              <a:rPr b="1" lang="en" sz="2400" u="sng"/>
              <a:t>Viral								Bacterial			Parasitic	</a:t>
            </a:r>
          </a:p>
          <a:p>
            <a:pPr rtl="0">
              <a:spcBef>
                <a:spcPts val="0"/>
              </a:spcBef>
              <a:buNone/>
            </a:pPr>
            <a:r>
              <a:rPr lang="en"/>
              <a:t>Human Immunodeficiency Virus (HIV)	Gonorrhea 			Trichomoniasis</a:t>
            </a:r>
          </a:p>
          <a:p>
            <a:pPr rtl="0">
              <a:spcBef>
                <a:spcPts val="0"/>
              </a:spcBef>
              <a:buNone/>
            </a:pPr>
            <a:r>
              <a:rPr lang="en"/>
              <a:t>Herpes								Syphilis				Scabies	</a:t>
            </a:r>
          </a:p>
          <a:p>
            <a:pPr rtl="0">
              <a:spcBef>
                <a:spcPts val="0"/>
              </a:spcBef>
              <a:buNone/>
            </a:pPr>
            <a:r>
              <a:rPr lang="en"/>
              <a:t>HPV (Human Papillomavirus)			Chlamydia			Pubic Lice	</a:t>
            </a:r>
          </a:p>
          <a:p>
            <a:pPr>
              <a:spcBef>
                <a:spcPts val="0"/>
              </a:spcBef>
              <a:buNone/>
            </a:pPr>
            <a:r>
              <a:rPr lang="en"/>
              <a:t>Hepatitis										 </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5" name="Shape 85"/>
        <p:cNvGrpSpPr/>
        <p:nvPr/>
      </p:nvGrpSpPr>
      <p:grpSpPr>
        <a:xfrm>
          <a:off x="0" y="0"/>
          <a:ext cx="0" cy="0"/>
          <a:chOff x="0" y="0"/>
          <a:chExt cx="0" cy="0"/>
        </a:xfrm>
      </p:grpSpPr>
      <p:sp>
        <p:nvSpPr>
          <p:cNvPr id="86" name="Shape 86"/>
          <p:cNvSpPr txBox="1"/>
          <p:nvPr>
            <p:ph type="title"/>
          </p:nvPr>
        </p:nvSpPr>
        <p:spPr>
          <a:xfrm>
            <a:off x="311700" y="372725"/>
            <a:ext cx="8520599" cy="645000"/>
          </a:xfrm>
          <a:prstGeom prst="rect">
            <a:avLst/>
          </a:prstGeom>
        </p:spPr>
        <p:txBody>
          <a:bodyPr anchorCtr="0" anchor="t" bIns="91425" lIns="91425" rIns="91425" tIns="91425">
            <a:noAutofit/>
          </a:bodyPr>
          <a:lstStyle/>
          <a:p>
            <a:pPr>
              <a:spcBef>
                <a:spcPts val="0"/>
              </a:spcBef>
              <a:buNone/>
            </a:pPr>
            <a:r>
              <a:rPr lang="en"/>
              <a:t>Viral vs. Bacterial vs. Parasitic	</a:t>
            </a:r>
          </a:p>
        </p:txBody>
      </p:sp>
      <p:sp>
        <p:nvSpPr>
          <p:cNvPr id="87" name="Shape 87"/>
          <p:cNvSpPr txBox="1"/>
          <p:nvPr>
            <p:ph idx="1" type="body"/>
          </p:nvPr>
        </p:nvSpPr>
        <p:spPr>
          <a:xfrm>
            <a:off x="311700" y="1417800"/>
            <a:ext cx="8520599" cy="3150900"/>
          </a:xfrm>
          <a:prstGeom prst="rect">
            <a:avLst/>
          </a:prstGeom>
        </p:spPr>
        <p:txBody>
          <a:bodyPr anchorCtr="0" anchor="t" bIns="91425" lIns="91425" rIns="91425" tIns="91425">
            <a:noAutofit/>
          </a:bodyPr>
          <a:lstStyle/>
          <a:p>
            <a:pPr rtl="0">
              <a:spcBef>
                <a:spcPts val="0"/>
              </a:spcBef>
              <a:buNone/>
            </a:pPr>
            <a:r>
              <a:rPr lang="en" sz="2400"/>
              <a:t>Bacterial and Parasitic sexually transmitted diseases can usually be treated with antibiotics and anti-parasitic medication.</a:t>
            </a:r>
          </a:p>
          <a:p>
            <a:pPr>
              <a:spcBef>
                <a:spcPts val="0"/>
              </a:spcBef>
              <a:buNone/>
            </a:pPr>
            <a:r>
              <a:rPr lang="en" sz="2400"/>
              <a:t>Viral sexually transmitted diseases CANNOT be cured by antibiotics. Once you have them, you have them for LIFE.</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1" name="Shape 91"/>
        <p:cNvGrpSpPr/>
        <p:nvPr/>
      </p:nvGrpSpPr>
      <p:grpSpPr>
        <a:xfrm>
          <a:off x="0" y="0"/>
          <a:ext cx="0" cy="0"/>
          <a:chOff x="0" y="0"/>
          <a:chExt cx="0" cy="0"/>
        </a:xfrm>
      </p:grpSpPr>
      <p:sp>
        <p:nvSpPr>
          <p:cNvPr id="92" name="Shape 92"/>
          <p:cNvSpPr txBox="1"/>
          <p:nvPr>
            <p:ph type="title"/>
          </p:nvPr>
        </p:nvSpPr>
        <p:spPr>
          <a:xfrm>
            <a:off x="311700" y="372725"/>
            <a:ext cx="8520599" cy="645000"/>
          </a:xfrm>
          <a:prstGeom prst="rect">
            <a:avLst/>
          </a:prstGeom>
        </p:spPr>
        <p:txBody>
          <a:bodyPr anchorCtr="0" anchor="t" bIns="91425" lIns="91425" rIns="91425" tIns="91425">
            <a:noAutofit/>
          </a:bodyPr>
          <a:lstStyle/>
          <a:p>
            <a:pPr>
              <a:spcBef>
                <a:spcPts val="0"/>
              </a:spcBef>
              <a:buNone/>
            </a:pPr>
            <a:r>
              <a:rPr lang="en"/>
              <a:t>Asymptomatic</a:t>
            </a:r>
          </a:p>
        </p:txBody>
      </p:sp>
      <p:sp>
        <p:nvSpPr>
          <p:cNvPr id="93" name="Shape 93"/>
          <p:cNvSpPr txBox="1"/>
          <p:nvPr>
            <p:ph idx="1" type="body"/>
          </p:nvPr>
        </p:nvSpPr>
        <p:spPr>
          <a:xfrm>
            <a:off x="311700" y="1417800"/>
            <a:ext cx="8520599" cy="3150900"/>
          </a:xfrm>
          <a:prstGeom prst="rect">
            <a:avLst/>
          </a:prstGeom>
        </p:spPr>
        <p:txBody>
          <a:bodyPr anchorCtr="0" anchor="t" bIns="91425" lIns="91425" rIns="91425" tIns="91425">
            <a:noAutofit/>
          </a:bodyPr>
          <a:lstStyle/>
          <a:p>
            <a:pPr>
              <a:spcBef>
                <a:spcPts val="0"/>
              </a:spcBef>
              <a:buNone/>
            </a:pPr>
            <a:r>
              <a:rPr lang="en" sz="3000"/>
              <a:t>The majority of sexually transmitted diseases either do not produce any symptoms or signs, or they produce symptoms that are unnoticed. Consequently, many infected persons do not know that they need medical care.</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7" name="Shape 97"/>
        <p:cNvGrpSpPr/>
        <p:nvPr/>
      </p:nvGrpSpPr>
      <p:grpSpPr>
        <a:xfrm>
          <a:off x="0" y="0"/>
          <a:ext cx="0" cy="0"/>
          <a:chOff x="0" y="0"/>
          <a:chExt cx="0" cy="0"/>
        </a:xfrm>
      </p:grpSpPr>
      <p:sp>
        <p:nvSpPr>
          <p:cNvPr id="98" name="Shape 98"/>
          <p:cNvSpPr txBox="1"/>
          <p:nvPr>
            <p:ph type="title"/>
          </p:nvPr>
        </p:nvSpPr>
        <p:spPr>
          <a:xfrm>
            <a:off x="311700" y="372725"/>
            <a:ext cx="8520599" cy="645000"/>
          </a:xfrm>
          <a:prstGeom prst="rect">
            <a:avLst/>
          </a:prstGeom>
        </p:spPr>
        <p:txBody>
          <a:bodyPr anchorCtr="0" anchor="t" bIns="91425" lIns="91425" rIns="91425" tIns="91425">
            <a:noAutofit/>
          </a:bodyPr>
          <a:lstStyle/>
          <a:p>
            <a:pPr>
              <a:spcBef>
                <a:spcPts val="0"/>
              </a:spcBef>
              <a:buNone/>
            </a:pPr>
            <a:r>
              <a:rPr lang="en"/>
              <a:t>STDs in Men vs. Women</a:t>
            </a:r>
          </a:p>
        </p:txBody>
      </p:sp>
      <p:sp>
        <p:nvSpPr>
          <p:cNvPr id="99" name="Shape 99"/>
          <p:cNvSpPr txBox="1"/>
          <p:nvPr>
            <p:ph idx="1" type="body"/>
          </p:nvPr>
        </p:nvSpPr>
        <p:spPr>
          <a:xfrm>
            <a:off x="311700" y="1417800"/>
            <a:ext cx="8520599" cy="3150900"/>
          </a:xfrm>
          <a:prstGeom prst="rect">
            <a:avLst/>
          </a:prstGeom>
        </p:spPr>
        <p:txBody>
          <a:bodyPr anchorCtr="0" anchor="t" bIns="91425" lIns="91425" rIns="91425" tIns="91425">
            <a:noAutofit/>
          </a:bodyPr>
          <a:lstStyle/>
          <a:p>
            <a:pPr rtl="0">
              <a:spcBef>
                <a:spcPts val="0"/>
              </a:spcBef>
              <a:buNone/>
            </a:pPr>
            <a:r>
              <a:rPr lang="en" sz="3000"/>
              <a:t>Women suffer more frequent and more serious STD complications than men.</a:t>
            </a:r>
          </a:p>
          <a:p>
            <a:pPr rtl="0">
              <a:spcBef>
                <a:spcPts val="0"/>
              </a:spcBef>
              <a:buNone/>
            </a:pPr>
            <a:r>
              <a:t/>
            </a:r>
            <a:endParaRPr sz="3000"/>
          </a:p>
          <a:p>
            <a:pPr algn="ctr">
              <a:spcBef>
                <a:spcPts val="0"/>
              </a:spcBef>
              <a:buNone/>
            </a:pPr>
            <a:r>
              <a:rPr lang="en" sz="3000"/>
              <a:t>Why?</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3" name="Shape 103"/>
        <p:cNvGrpSpPr/>
        <p:nvPr/>
      </p:nvGrpSpPr>
      <p:grpSpPr>
        <a:xfrm>
          <a:off x="0" y="0"/>
          <a:ext cx="0" cy="0"/>
          <a:chOff x="0" y="0"/>
          <a:chExt cx="0" cy="0"/>
        </a:xfrm>
      </p:grpSpPr>
      <p:sp>
        <p:nvSpPr>
          <p:cNvPr id="104" name="Shape 104"/>
          <p:cNvSpPr txBox="1"/>
          <p:nvPr>
            <p:ph type="title"/>
          </p:nvPr>
        </p:nvSpPr>
        <p:spPr>
          <a:xfrm>
            <a:off x="311700" y="372725"/>
            <a:ext cx="8520599" cy="645000"/>
          </a:xfrm>
          <a:prstGeom prst="rect">
            <a:avLst/>
          </a:prstGeom>
        </p:spPr>
        <p:txBody>
          <a:bodyPr anchorCtr="0" anchor="t" bIns="91425" lIns="91425" rIns="91425" tIns="91425">
            <a:noAutofit/>
          </a:bodyPr>
          <a:lstStyle/>
          <a:p>
            <a:pPr>
              <a:spcBef>
                <a:spcPts val="0"/>
              </a:spcBef>
              <a:buNone/>
            </a:pPr>
            <a:r>
              <a:rPr lang="en"/>
              <a:t>Women and STDs	</a:t>
            </a:r>
          </a:p>
        </p:txBody>
      </p:sp>
      <p:sp>
        <p:nvSpPr>
          <p:cNvPr id="105" name="Shape 105"/>
          <p:cNvSpPr txBox="1"/>
          <p:nvPr>
            <p:ph idx="1" type="body"/>
          </p:nvPr>
        </p:nvSpPr>
        <p:spPr>
          <a:xfrm>
            <a:off x="311700" y="1417800"/>
            <a:ext cx="8520599" cy="3150900"/>
          </a:xfrm>
          <a:prstGeom prst="rect">
            <a:avLst/>
          </a:prstGeom>
        </p:spPr>
        <p:txBody>
          <a:bodyPr anchorCtr="0" anchor="t" bIns="91425" lIns="91425" rIns="91425" tIns="91425">
            <a:noAutofit/>
          </a:bodyPr>
          <a:lstStyle/>
          <a:p>
            <a:pPr indent="-228600" lvl="0" marL="457200" rtl="0">
              <a:spcBef>
                <a:spcPts val="0"/>
              </a:spcBef>
            </a:pPr>
            <a:r>
              <a:rPr lang="en"/>
              <a:t>Women’s reproductive organs are all on the inside.</a:t>
            </a:r>
          </a:p>
          <a:p>
            <a:pPr indent="-228600" lvl="0" marL="457200" rtl="0">
              <a:spcBef>
                <a:spcPts val="0"/>
              </a:spcBef>
            </a:pPr>
            <a:r>
              <a:rPr lang="en"/>
              <a:t>Many STDs are asymptomatic (without symptoms) and may not know that they are sick, and therefore many delay treatment.</a:t>
            </a:r>
          </a:p>
          <a:p>
            <a:pPr rtl="0">
              <a:spcBef>
                <a:spcPts val="0"/>
              </a:spcBef>
              <a:buNone/>
            </a:pPr>
            <a:r>
              <a:rPr lang="en"/>
              <a:t>Complications of STDs in Women:</a:t>
            </a:r>
          </a:p>
          <a:p>
            <a:pPr indent="-228600" lvl="0" marL="457200" rtl="0">
              <a:spcBef>
                <a:spcPts val="0"/>
              </a:spcBef>
            </a:pPr>
            <a:r>
              <a:rPr lang="en"/>
              <a:t>pelvic inflammatory disease</a:t>
            </a:r>
          </a:p>
          <a:p>
            <a:pPr indent="-228600" lvl="0" marL="457200" rtl="0">
              <a:spcBef>
                <a:spcPts val="0"/>
              </a:spcBef>
            </a:pPr>
            <a:r>
              <a:rPr lang="en"/>
              <a:t>ectopic pregnancy (pregnancy outside the uterus)</a:t>
            </a:r>
          </a:p>
          <a:p>
            <a:pPr indent="-228600" lvl="0" marL="457200" rtl="0">
              <a:spcBef>
                <a:spcPts val="0"/>
              </a:spcBef>
            </a:pPr>
            <a:r>
              <a:rPr lang="en"/>
              <a:t>infertility</a:t>
            </a:r>
          </a:p>
          <a:p>
            <a:pPr indent="-228600" lvl="0" marL="457200">
              <a:spcBef>
                <a:spcPts val="0"/>
              </a:spcBef>
            </a:pPr>
            <a:r>
              <a:rPr lang="en"/>
              <a:t>chronic pelvic pain</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9" name="Shape 109"/>
        <p:cNvGrpSpPr/>
        <p:nvPr/>
      </p:nvGrpSpPr>
      <p:grpSpPr>
        <a:xfrm>
          <a:off x="0" y="0"/>
          <a:ext cx="0" cy="0"/>
          <a:chOff x="0" y="0"/>
          <a:chExt cx="0" cy="0"/>
        </a:xfrm>
      </p:grpSpPr>
      <p:sp>
        <p:nvSpPr>
          <p:cNvPr id="110" name="Shape 110"/>
          <p:cNvSpPr txBox="1"/>
          <p:nvPr>
            <p:ph type="title"/>
          </p:nvPr>
        </p:nvSpPr>
        <p:spPr>
          <a:xfrm>
            <a:off x="311700" y="372725"/>
            <a:ext cx="8633100" cy="645000"/>
          </a:xfrm>
          <a:prstGeom prst="rect">
            <a:avLst/>
          </a:prstGeom>
        </p:spPr>
        <p:txBody>
          <a:bodyPr anchorCtr="0" anchor="t" bIns="91425" lIns="91425" rIns="91425" tIns="91425">
            <a:noAutofit/>
          </a:bodyPr>
          <a:lstStyle/>
          <a:p>
            <a:pPr>
              <a:spcBef>
                <a:spcPts val="0"/>
              </a:spcBef>
              <a:buNone/>
            </a:pPr>
            <a:r>
              <a:rPr lang="en"/>
              <a:t>What decreases the risk for getting an  STD?</a:t>
            </a:r>
          </a:p>
        </p:txBody>
      </p:sp>
      <p:sp>
        <p:nvSpPr>
          <p:cNvPr id="111" name="Shape 111"/>
          <p:cNvSpPr txBox="1"/>
          <p:nvPr>
            <p:ph idx="1" type="body"/>
          </p:nvPr>
        </p:nvSpPr>
        <p:spPr>
          <a:xfrm>
            <a:off x="311700" y="1373500"/>
            <a:ext cx="8520599" cy="3150900"/>
          </a:xfrm>
          <a:prstGeom prst="rect">
            <a:avLst/>
          </a:prstGeom>
        </p:spPr>
        <p:txBody>
          <a:bodyPr anchorCtr="0" anchor="t" bIns="91425" lIns="91425" rIns="91425" tIns="91425">
            <a:noAutofit/>
          </a:bodyPr>
          <a:lstStyle/>
          <a:p>
            <a:pPr indent="-228600" lvl="0" marL="457200" rtl="0">
              <a:spcBef>
                <a:spcPts val="0"/>
              </a:spcBef>
              <a:buSzPct val="100000"/>
            </a:pPr>
            <a:r>
              <a:rPr b="1" lang="en" sz="3000"/>
              <a:t>Sexual Abstinence before marriage (100% effective)</a:t>
            </a:r>
          </a:p>
          <a:p>
            <a:pPr indent="-228600" lvl="0" marL="457200" rtl="0">
              <a:spcBef>
                <a:spcPts val="0"/>
              </a:spcBef>
              <a:buSzPct val="100000"/>
            </a:pPr>
            <a:r>
              <a:rPr lang="en" sz="2400"/>
              <a:t>Being in a long-term monogamous relationship</a:t>
            </a:r>
          </a:p>
          <a:p>
            <a:pPr indent="-228600" lvl="0" marL="457200" rtl="0">
              <a:spcBef>
                <a:spcPts val="0"/>
              </a:spcBef>
              <a:buSzPct val="100000"/>
            </a:pPr>
            <a:r>
              <a:rPr lang="en" sz="2400"/>
              <a:t>Avoiding the use of drugs/needles(for the spread of HIV and Hepatitis)</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blue-gold">
  <a:themeElements>
    <a:clrScheme name="Blue &amp; Gold">
      <a:dk1>
        <a:srgbClr val="FFFFFF"/>
      </a:dk1>
      <a:lt1>
        <a:srgbClr val="01AFD1"/>
      </a:lt1>
      <a:dk2>
        <a:srgbClr val="1E2D31"/>
      </a:dk2>
      <a:lt2>
        <a:srgbClr val="BFC7CA"/>
      </a:lt2>
      <a:accent1>
        <a:srgbClr val="006F85"/>
      </a:accent1>
      <a:accent2>
        <a:srgbClr val="AF4345"/>
      </a:accent2>
      <a:accent3>
        <a:srgbClr val="47D06A"/>
      </a:accent3>
      <a:accent4>
        <a:srgbClr val="F58F8F"/>
      </a:accent4>
      <a:accent5>
        <a:srgbClr val="F6CD4C"/>
      </a:accent5>
      <a:accent6>
        <a:srgbClr val="F8E71C"/>
      </a:accent6>
      <a:hlink>
        <a:srgbClr val="F6CD4C"/>
      </a:hlink>
      <a:folHlink>
        <a:srgbClr val="F6CD4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