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Oswald-bold.fntdata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4N5i-0t8m94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Portion Sizes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14050" y="69150"/>
            <a:ext cx="8356800" cy="666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How have portion sizes changed?</a:t>
            </a:r>
          </a:p>
        </p:txBody>
      </p:sp>
      <p:sp>
        <p:nvSpPr>
          <p:cNvPr descr="Filmmaker Morgan Spurlock makes himself a test subject in this documentary about the commercial food industry. A FilmBuff presentation." id="65" name="Shape 65" title="SUPER SIZE ME | French Fry and Soda Sizes | FilmBuff">
            <a:hlinkClick r:id="rId3"/>
          </p:cNvPr>
          <p:cNvSpPr/>
          <p:nvPr/>
        </p:nvSpPr>
        <p:spPr>
          <a:xfrm>
            <a:off x="1619525" y="663875"/>
            <a:ext cx="5753049" cy="4314774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much is...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919850"/>
            <a:ext cx="3999900" cy="193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/>
              <a:t>1 cup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234050"/>
            <a:ext cx="3334800" cy="3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much is...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996050"/>
            <a:ext cx="3999900" cy="193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3 ounces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9574" y="1017724"/>
            <a:ext cx="4709300" cy="313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much is...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2072250"/>
            <a:ext cx="3999900" cy="193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2 tablespoons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8125" y="1296750"/>
            <a:ext cx="2721475" cy="263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Activity- Food Plate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will be creating a meal using objects your group creates in order to represent the amount of servings you need from each food group.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Step 1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your group identify objects that represent portion sizes for fruits, vegetables, grains, </a:t>
            </a:r>
            <a:r>
              <a:rPr lang="en"/>
              <a:t>protein</a:t>
            </a:r>
            <a:r>
              <a:rPr lang="en"/>
              <a:t> and dairy that you need in one meal.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Example: fruit= a pair of rolled up socks.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Step 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Draw each object on the plate provided, and label each item with the food it represents.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 sure to include all the food groups on your plate.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*MAKE SURE YOUR NAME IS ON THE BACK OF YOUR PLATE.*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500" y="16150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can we control our portion sizes?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partners, come up with at least one tip for how we can control our portion sizes.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Ask for a to-go box as soon as you order your meal at a restaurant.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Keep a pack of sweet gum with you to control your sweet tooth.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