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</p:sldMasterIdLst>
  <p:notesMasterIdLst>
    <p:notesMasterId r:id="rId2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314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3725" lvl="1" indent="-13652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363" lvl="2" indent="-1063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lvl="5" indent="-13462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lvl="6" indent="-136651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lvl="7" indent="-13716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lvl="8" indent="-13207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0"/>
            <a:ext cx="48767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3725" lvl="1" indent="-13652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363" lvl="2" indent="-1063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lvl="5" indent="-13462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lvl="6" indent="-136651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lvl="7" indent="-13716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lvl="8" indent="-13207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590799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3725" lvl="1" indent="-13652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363" lvl="2" indent="-1063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lvl="5" indent="-13462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lvl="6" indent="-136651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lvl="7" indent="-13716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lvl="8" indent="-13207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5400" b="0"/>
            </a:lvl1pPr>
            <a:lvl2pPr lvl="1" rtl="0">
              <a:spcBef>
                <a:spcPts val="0"/>
              </a:spcBef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777239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50391" y="3505200"/>
            <a:ext cx="7391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 sz="1800"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 sz="1200"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 sz="1000"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 sz="900"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 sz="900"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 sz="900"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 sz="900"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 sz="900"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3050" marR="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3725" marR="0" lvl="1" indent="-13652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363" marR="0" lvl="2" indent="-1063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3050" marR="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3725" marR="0" lvl="1" indent="-13652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363" marR="0" lvl="2" indent="-1063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zp9WNONLhw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Goals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655538" cy="898769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=5wp9b7jWNDo</a:t>
            </a:r>
          </a:p>
        </p:txBody>
      </p:sp>
    </p:spTree>
    <p:extLst>
      <p:ext uri="{BB962C8B-B14F-4D97-AF65-F5344CB8AC3E}">
        <p14:creationId xmlns:p14="http://schemas.microsoft.com/office/powerpoint/2010/main" val="301346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71600" y="457200"/>
            <a:ext cx="67818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SMART</a:t>
            </a: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 Goal Model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286000" y="2057400"/>
            <a:ext cx="5410200" cy="4062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= Specific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Measurable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</a:t>
            </a:r>
            <a:r>
              <a:rPr lang="en-US" sz="4800" b="1">
                <a:solidFill>
                  <a:schemeClr val="dk1"/>
                </a:solidFill>
              </a:rPr>
              <a:t>Action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= Realistic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= Timely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-3048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Specific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57200" y="1371600"/>
            <a:ext cx="8534399" cy="1138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latin typeface="Arial"/>
                <a:ea typeface="Arial"/>
                <a:cs typeface="Arial"/>
                <a:sym typeface="Arial"/>
              </a:rPr>
              <a:t>Who, what, where, when, why?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676400" y="3733800"/>
            <a:ext cx="56388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Example-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 I want to be healthier.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Example-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want to walk 5 miles a week.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0" y="-2286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Measureable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33400" y="1600200"/>
            <a:ext cx="81533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How much?  How many?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How will you know when your goal is accomplished?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33400" y="4038600"/>
            <a:ext cx="79247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Poor Example- I want to be a good reader.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Example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-I want to read 3 books before my birthday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8600" y="-3048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n-US">
                <a:solidFill>
                  <a:srgbClr val="000000"/>
                </a:solidFill>
              </a:rPr>
              <a:t>Action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914400" y="1447800"/>
            <a:ext cx="73152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Do you have the ability or skill to reach your goal?  What is your </a:t>
            </a:r>
            <a:r>
              <a:rPr lang="en-US" sz="2400"/>
              <a:t>*</a:t>
            </a: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ACTION plan*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1905000" y="3581400"/>
            <a:ext cx="57912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Poor Example- I want t</a:t>
            </a:r>
            <a:r>
              <a:rPr lang="en-US" sz="1800"/>
              <a:t>o get a good grade on my test.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Example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>
                <a:solidFill>
                  <a:srgbClr val="FF0000"/>
                </a:solidFill>
              </a:rPr>
              <a:t>I want to get at least a B on my test by studying for 30 minutes each night this week.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Realistic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143000" y="1828800"/>
            <a:ext cx="7086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Is it do-able?  Does it fit into your life right now?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905000" y="3352800"/>
            <a:ext cx="55626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Poor Example- I will exercise for </a:t>
            </a:r>
            <a:r>
              <a:rPr lang="en-US" sz="2000"/>
              <a:t>two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 hours, every day, before school.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Example-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will run on the treadmill, every other day, for thirty minutes.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Timely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81000" y="1752600"/>
            <a:ext cx="8534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Do you have a deadline?  A timeframe?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057400" y="3657600"/>
            <a:ext cx="5410200" cy="17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Poor Example-I want to read the Lord of the Rings series.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Example-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want to read the first book by May, the second book by June, and the third book by August.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6655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Tips -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Write down 3 that you feel would be the most helpful to you.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52400" y="1490200"/>
            <a:ext cx="8915400" cy="536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 in the positive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a goal buddy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to people who have achieved the goal and avoid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who keep you from it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short-term goals to guide you to your long term goal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track of progress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Post goal somewhere visible 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Make adjustments as needed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Reward yourself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0" y="-2286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Practice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5486399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want to be nice to someone everyday.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724400" y="3429000"/>
            <a:ext cx="40385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missing?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066800" y="4953000"/>
            <a:ext cx="7391399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entire week, I want to do one act of kindness per day for a family member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I’m going to run for 3 hours every day this week at 4 am.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0" y="-2286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Practice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800600" y="3200400"/>
            <a:ext cx="40385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missing?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914400" y="5029200"/>
            <a:ext cx="68580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week I’m going to go running for 45 minutes every morning at 7am.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30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★"/>
            </a:pPr>
            <a:r>
              <a:rPr lang="en-US" sz="3000"/>
              <a:t>On the sticky note provided, write down a goal that you would like to accomplish by the end of the school year.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Char char="★"/>
            </a:pPr>
            <a:r>
              <a:rPr lang="en-US" sz="3000"/>
              <a:t>When you are finished, stick it on the front wall.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762000" y="6208712"/>
            <a:ext cx="48736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www.TeachingMoments.com  Copyright Reserved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Impact"/>
              <a:buNone/>
            </a:pPr>
            <a:r>
              <a:rPr lang="en-US" sz="5400" b="1" i="1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</a:rPr>
              <a:t>Dreams vs. Goals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Goal Setting 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like shooting an arrow. 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may want to hit the target, but 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don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take action – shooting the arrow – 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you only have a dream.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difference between a 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dream and a goal is </a:t>
            </a:r>
            <a:r>
              <a:rPr lang="en-US" sz="2800" b="1" i="1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0" y="288575"/>
            <a:ext cx="6781800" cy="9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Revis</a:t>
            </a:r>
            <a:r>
              <a:rPr lang="en-US"/>
              <a:t>ing</a:t>
            </a: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 Goals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273700" y="1007550"/>
            <a:ext cx="8576400" cy="440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Each person, choose 1 sticky note from the wall that is not yours.  Take it back to your desk.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Evaluate the goal written down and rewrite on sticky note, if needed, so that it follows SMART...if it already does, draw a smiley face.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Put the sticky note back on the wall when you’re finished.</a:t>
            </a:r>
          </a:p>
          <a:p>
            <a:pPr marR="0" lvl="0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Next...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en-US" sz="2400"/>
              <a:t>Find your goal on the wall.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After revisions, does it follow SMART?  Do you need to revise again?</a:t>
            </a:r>
          </a:p>
          <a:p>
            <a:pPr marR="0" lvl="0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Let’s hear some of your goals!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Let’s set some goals!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Soccer ball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11" name="Shape 2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7059" r="-47058"/>
          <a:stretch/>
        </p:blipFill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52400" y="-762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Goal-setting: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process of working toward something you want to accomplish.</a:t>
            </a:r>
          </a:p>
        </p:txBody>
      </p:sp>
      <p:pic>
        <p:nvPicPr>
          <p:cNvPr id="96" name="Shape 96" descr="C:\Users\owenr\AppData\Local\Microsoft\Windows\Temporary Internet Files\Content.IE5\K1XNTQPN\MP90043949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4191000"/>
            <a:ext cx="217804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000"/>
              <a:t>How do we benefit from setting goals?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3819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Impact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keep you focused.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Impact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guide you in decision-making.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Impact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give you purpose.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Impact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help you become more organized.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Impact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keep you productive.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16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Impact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help you become a better leader.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TYPES OF GOALS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2000" y="1525900"/>
            <a:ext cx="7543800" cy="46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30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b="0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Term Goals</a:t>
            </a:r>
            <a:r>
              <a:rPr lang="en-US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goals you plan to achieve in a short period of time (days, weeks). They are  stepping stones to long term goals.</a:t>
            </a:r>
          </a:p>
          <a:p>
            <a:pPr lvl="1" rtl="0">
              <a:spcBef>
                <a:spcPts val="0"/>
              </a:spcBef>
              <a:buSzPct val="100000"/>
            </a:pPr>
            <a:r>
              <a:rPr lang="en-US" sz="2400">
                <a:solidFill>
                  <a:srgbClr val="FF0000"/>
                </a:solidFill>
              </a:rPr>
              <a:t>Write down a </a:t>
            </a:r>
            <a:r>
              <a:rPr lang="en-US" sz="2400" u="sng">
                <a:solidFill>
                  <a:srgbClr val="FF0000"/>
                </a:solidFill>
              </a:rPr>
              <a:t>short term </a:t>
            </a:r>
            <a:r>
              <a:rPr lang="en-US" sz="2400">
                <a:solidFill>
                  <a:srgbClr val="FF0000"/>
                </a:solidFill>
              </a:rPr>
              <a:t>goal you want to achieve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b="0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Term Goals </a:t>
            </a:r>
            <a:r>
              <a:rPr lang="en-US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goals you plan to achieve within months or years.  They require time and planning.</a:t>
            </a:r>
          </a:p>
          <a:p>
            <a:pPr lvl="1" rtl="0">
              <a:spcBef>
                <a:spcPts val="560"/>
              </a:spcBef>
              <a:buSzPct val="100000"/>
            </a:pPr>
            <a:r>
              <a:rPr lang="en-US" sz="2400">
                <a:solidFill>
                  <a:srgbClr val="FF0000"/>
                </a:solidFill>
              </a:rPr>
              <a:t>Write down a </a:t>
            </a:r>
            <a:r>
              <a:rPr lang="en-US" sz="2400" u="sng">
                <a:solidFill>
                  <a:srgbClr val="FF0000"/>
                </a:solidFill>
              </a:rPr>
              <a:t>long term </a:t>
            </a:r>
            <a:r>
              <a:rPr lang="en-US" sz="2400">
                <a:solidFill>
                  <a:srgbClr val="FF0000"/>
                </a:solidFill>
              </a:rPr>
              <a:t>goal you want to achieve.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10" name="Shape 1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69600" y="129475"/>
            <a:ext cx="2581800" cy="17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Mulan</a:t>
            </a:r>
          </a:p>
        </p:txBody>
      </p:sp>
      <p:pic>
        <p:nvPicPr>
          <p:cNvPr id="116" name="Shape 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762000"/>
            <a:ext cx="3657600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57200" y="1600200"/>
            <a:ext cx="4267199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Rejected by the matchmaker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Huns invade China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 called up into the army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goes in his place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GOAL-Tries to save China &amp; restore honor to family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 descr="Mulan doesn't find it easy to cope from being a girl to a warrior...  All rights to this clip go to Disney Enterprise, Inc.  Song: I'll Make a Man Out of You Music by Matthew Wilder Lyrics by David Zippel Performed by Donny Osmond, Jerry Tondo, Harvey Fierstein, Matthew Wilder, Eddie Murphy, Lea Salonga and Chorus" title="Mulan- I'll Make a Man Out of You Clip (HD)">
            <a:hlinkClick r:id="rId3"/>
          </p:cNvPr>
          <p:cNvSpPr/>
          <p:nvPr/>
        </p:nvSpPr>
        <p:spPr>
          <a:xfrm>
            <a:off x="780575" y="437175"/>
            <a:ext cx="7522024" cy="56415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Was Mulan’s goal short or long-term?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What were some short-term goals that helped her to achieve her ultimate goal?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What were some obstacles?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What did she do to overcome them?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What helped her?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Moana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7999" y="1162876"/>
            <a:ext cx="808892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of Chief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is running low-no more fish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future leader of island she must act and bring back food to the island for her people to continue to live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</a:pPr>
            <a:r>
              <a:rPr lang="en-US" sz="1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Moana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sets across the ocean in search of Maui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-Bring back fish and food for her people to survive. 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moan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60" y="4025198"/>
            <a:ext cx="5977094" cy="26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9106"/>
      </p:ext>
    </p:extLst>
  </p:cSld>
  <p:clrMapOvr>
    <a:masterClrMapping/>
  </p:clrMapOvr>
</p:sld>
</file>

<file path=ppt/theme/theme1.xml><?xml version="1.0" encoding="utf-8"?>
<a:theme xmlns:a="http://schemas.openxmlformats.org/drawingml/2006/main" name="1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863</Words>
  <Application>Microsoft Macintosh PowerPoint</Application>
  <PresentationFormat>On-screen Show (4:3)</PresentationFormat>
  <Paragraphs>120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1_NewsPrint</vt:lpstr>
      <vt:lpstr>NewsPrint</vt:lpstr>
      <vt:lpstr>Goals</vt:lpstr>
      <vt:lpstr>On the sticky note provided, write down a goal that you would like to accomplish by the end of the school year.  When you are finished, stick it on the front wall.</vt:lpstr>
      <vt:lpstr>Goal-setting:</vt:lpstr>
      <vt:lpstr>How do we benefit from setting goals?</vt:lpstr>
      <vt:lpstr>TYPES OF GOALS</vt:lpstr>
      <vt:lpstr>Mulan</vt:lpstr>
      <vt:lpstr>PowerPoint Presentation</vt:lpstr>
      <vt:lpstr>PowerPoint Presentation</vt:lpstr>
      <vt:lpstr>Moana</vt:lpstr>
      <vt:lpstr>https://www.youtube.com/watch?v=5wp9b7jWNDo</vt:lpstr>
      <vt:lpstr>SMART Goal Model</vt:lpstr>
      <vt:lpstr>Specific</vt:lpstr>
      <vt:lpstr>Measureable</vt:lpstr>
      <vt:lpstr>Action</vt:lpstr>
      <vt:lpstr>Realistic</vt:lpstr>
      <vt:lpstr>Timely</vt:lpstr>
      <vt:lpstr>Tips - Write down 3 that you feel would be the most helpful to you. </vt:lpstr>
      <vt:lpstr>Practice</vt:lpstr>
      <vt:lpstr>Practice</vt:lpstr>
      <vt:lpstr>Dreams vs. Goals</vt:lpstr>
      <vt:lpstr>Revising Goals</vt:lpstr>
      <vt:lpstr>Let’s set some goals! Soccer ball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</dc:title>
  <cp:lastModifiedBy>Susie Lowe</cp:lastModifiedBy>
  <cp:revision>2</cp:revision>
  <dcterms:modified xsi:type="dcterms:W3CDTF">2017-08-21T19:16:34Z</dcterms:modified>
</cp:coreProperties>
</file>