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flipH="1">
            <a:off x="8246400" y="4245925"/>
            <a:ext cx="897599" cy="897599"/>
          </a:xfrm>
          <a:prstGeom prst="rtTriangle">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flipH="1">
            <a:off x="8246400" y="4245875"/>
            <a:ext cx="897599" cy="897599"/>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a:spcBef>
                <a:spcPts val="0"/>
              </a:spcBef>
              <a:buNone/>
            </a:pPr>
            <a:r>
              <a:t/>
            </a:r>
            <a:endParaRPr/>
          </a:p>
        </p:txBody>
      </p:sp>
      <p:sp>
        <p:nvSpPr>
          <p:cNvPr id="11" name="Shape 11"/>
          <p:cNvSpPr txBox="1"/>
          <p:nvPr>
            <p:ph type="ctrTitle"/>
          </p:nvPr>
        </p:nvSpPr>
        <p:spPr>
          <a:xfrm>
            <a:off x="390525" y="1819275"/>
            <a:ext cx="8222100" cy="933599"/>
          </a:xfrm>
          <a:prstGeom prst="rect">
            <a:avLst/>
          </a:prstGeom>
        </p:spPr>
        <p:txBody>
          <a:bodyPr anchorCtr="0" anchor="b"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12" name="Shape 12"/>
          <p:cNvSpPr txBox="1"/>
          <p:nvPr>
            <p:ph idx="1" type="subTitle"/>
          </p:nvPr>
        </p:nvSpPr>
        <p:spPr>
          <a:xfrm>
            <a:off x="390525" y="2789130"/>
            <a:ext cx="8222100" cy="432899"/>
          </a:xfrm>
          <a:prstGeom prst="rect">
            <a:avLst/>
          </a:prstGeom>
        </p:spPr>
        <p:txBody>
          <a:bodyPr anchorCtr="0" anchor="t" bIns="91425" lIns="91425" rIns="91425" tIns="91425"/>
          <a:lstStyle>
            <a:lvl1pPr>
              <a:lnSpc>
                <a:spcPct val="100000"/>
              </a:lnSpc>
              <a:spcBef>
                <a:spcPts val="0"/>
              </a:spcBef>
              <a:spcAft>
                <a:spcPts val="0"/>
              </a:spcAft>
              <a:buClr>
                <a:schemeClr val="lt1"/>
              </a:buClr>
              <a:buNone/>
              <a:defRPr>
                <a:solidFill>
                  <a:schemeClr val="lt1"/>
                </a:solidFill>
              </a:defRPr>
            </a:lvl1pPr>
            <a:lvl2pPr>
              <a:lnSpc>
                <a:spcPct val="100000"/>
              </a:lnSpc>
              <a:spcBef>
                <a:spcPts val="0"/>
              </a:spcBef>
              <a:spcAft>
                <a:spcPts val="0"/>
              </a:spcAft>
              <a:buClr>
                <a:schemeClr val="lt1"/>
              </a:buClr>
              <a:buSzPct val="100000"/>
              <a:buNone/>
              <a:defRPr sz="1800">
                <a:solidFill>
                  <a:schemeClr val="lt1"/>
                </a:solidFill>
              </a:defRPr>
            </a:lvl2pPr>
            <a:lvl3pPr>
              <a:lnSpc>
                <a:spcPct val="100000"/>
              </a:lnSpc>
              <a:spcBef>
                <a:spcPts val="0"/>
              </a:spcBef>
              <a:spcAft>
                <a:spcPts val="0"/>
              </a:spcAft>
              <a:buClr>
                <a:schemeClr val="lt1"/>
              </a:buClr>
              <a:buSzPct val="100000"/>
              <a:buNone/>
              <a:defRPr sz="1800">
                <a:solidFill>
                  <a:schemeClr val="lt1"/>
                </a:solidFill>
              </a:defRPr>
            </a:lvl3pPr>
            <a:lvl4pPr>
              <a:lnSpc>
                <a:spcPct val="100000"/>
              </a:lnSpc>
              <a:spcBef>
                <a:spcPts val="0"/>
              </a:spcBef>
              <a:spcAft>
                <a:spcPts val="0"/>
              </a:spcAft>
              <a:buClr>
                <a:schemeClr val="lt1"/>
              </a:buClr>
              <a:buSzPct val="100000"/>
              <a:buNone/>
              <a:defRPr sz="1800">
                <a:solidFill>
                  <a:schemeClr val="lt1"/>
                </a:solidFill>
              </a:defRPr>
            </a:lvl4pPr>
            <a:lvl5pPr>
              <a:lnSpc>
                <a:spcPct val="100000"/>
              </a:lnSpc>
              <a:spcBef>
                <a:spcPts val="0"/>
              </a:spcBef>
              <a:spcAft>
                <a:spcPts val="0"/>
              </a:spcAft>
              <a:buClr>
                <a:schemeClr val="lt1"/>
              </a:buClr>
              <a:buSzPct val="100000"/>
              <a:buNone/>
              <a:defRPr sz="1800">
                <a:solidFill>
                  <a:schemeClr val="lt1"/>
                </a:solidFill>
              </a:defRPr>
            </a:lvl5pPr>
            <a:lvl6pPr>
              <a:lnSpc>
                <a:spcPct val="100000"/>
              </a:lnSpc>
              <a:spcBef>
                <a:spcPts val="0"/>
              </a:spcBef>
              <a:spcAft>
                <a:spcPts val="0"/>
              </a:spcAft>
              <a:buClr>
                <a:schemeClr val="lt1"/>
              </a:buClr>
              <a:buSzPct val="100000"/>
              <a:buNone/>
              <a:defRPr sz="1800">
                <a:solidFill>
                  <a:schemeClr val="lt1"/>
                </a:solidFill>
              </a:defRPr>
            </a:lvl6pPr>
            <a:lvl7pPr>
              <a:lnSpc>
                <a:spcPct val="100000"/>
              </a:lnSpc>
              <a:spcBef>
                <a:spcPts val="0"/>
              </a:spcBef>
              <a:spcAft>
                <a:spcPts val="0"/>
              </a:spcAft>
              <a:buClr>
                <a:schemeClr val="lt1"/>
              </a:buClr>
              <a:buSzPct val="100000"/>
              <a:buNone/>
              <a:defRPr sz="1800">
                <a:solidFill>
                  <a:schemeClr val="lt1"/>
                </a:solidFill>
              </a:defRPr>
            </a:lvl7pPr>
            <a:lvl8pPr>
              <a:lnSpc>
                <a:spcPct val="100000"/>
              </a:lnSpc>
              <a:spcBef>
                <a:spcPts val="0"/>
              </a:spcBef>
              <a:spcAft>
                <a:spcPts val="0"/>
              </a:spcAft>
              <a:buClr>
                <a:schemeClr val="lt1"/>
              </a:buClr>
              <a:buSzPct val="100000"/>
              <a:buNone/>
              <a:defRPr sz="1800">
                <a:solidFill>
                  <a:schemeClr val="lt1"/>
                </a:solidFill>
              </a:defRPr>
            </a:lvl8pPr>
            <a:lvl9pPr>
              <a:lnSpc>
                <a:spcPct val="100000"/>
              </a:lnSpc>
              <a:spcBef>
                <a:spcPts val="0"/>
              </a:spcBef>
              <a:spcAft>
                <a:spcPts val="0"/>
              </a:spcAft>
              <a:buClr>
                <a:schemeClr val="lt1"/>
              </a:buClr>
              <a:buSzPct val="100000"/>
              <a:buNone/>
              <a:defRPr sz="1800">
                <a:solidFill>
                  <a:schemeClr val="lt1"/>
                </a:solidFill>
              </a:defRPr>
            </a:lvl9pPr>
          </a:lstStyle>
          <a:p/>
        </p:txBody>
      </p:sp>
      <p:sp>
        <p:nvSpPr>
          <p:cNvPr id="13" name="Shape 13"/>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6" name="Shape 56"/>
        <p:cNvGrpSpPr/>
        <p:nvPr/>
      </p:nvGrpSpPr>
      <p:grpSpPr>
        <a:xfrm>
          <a:off x="0" y="0"/>
          <a:ext cx="0" cy="0"/>
          <a:chOff x="0" y="0"/>
          <a:chExt cx="0" cy="0"/>
        </a:xfrm>
      </p:grpSpPr>
      <p:sp>
        <p:nvSpPr>
          <p:cNvPr id="57" name="Shape 57"/>
          <p:cNvSpPr txBox="1"/>
          <p:nvPr>
            <p:ph type="title"/>
          </p:nvPr>
        </p:nvSpPr>
        <p:spPr>
          <a:xfrm>
            <a:off x="475500" y="1258525"/>
            <a:ext cx="8222100" cy="1963500"/>
          </a:xfrm>
          <a:prstGeom prst="rect">
            <a:avLst/>
          </a:prstGeom>
        </p:spPr>
        <p:txBody>
          <a:bodyPr anchorCtr="0" anchor="b" bIns="91425" lIns="91425" rIns="91425" tIns="91425"/>
          <a:lstStyle>
            <a:lvl1pPr algn="ctr">
              <a:spcBef>
                <a:spcPts val="0"/>
              </a:spcBef>
              <a:buClr>
                <a:schemeClr val="dk2"/>
              </a:buClr>
              <a:buSzPct val="100000"/>
              <a:defRPr sz="12000">
                <a:solidFill>
                  <a:schemeClr val="dk2"/>
                </a:solidFill>
              </a:defRPr>
            </a:lvl1pPr>
            <a:lvl2pPr algn="ctr">
              <a:spcBef>
                <a:spcPts val="0"/>
              </a:spcBef>
              <a:buClr>
                <a:schemeClr val="dk2"/>
              </a:buClr>
              <a:buSzPct val="100000"/>
              <a:defRPr sz="12000">
                <a:solidFill>
                  <a:schemeClr val="dk2"/>
                </a:solidFill>
              </a:defRPr>
            </a:lvl2pPr>
            <a:lvl3pPr algn="ctr">
              <a:spcBef>
                <a:spcPts val="0"/>
              </a:spcBef>
              <a:buClr>
                <a:schemeClr val="dk2"/>
              </a:buClr>
              <a:buSzPct val="100000"/>
              <a:defRPr sz="12000">
                <a:solidFill>
                  <a:schemeClr val="dk2"/>
                </a:solidFill>
              </a:defRPr>
            </a:lvl3pPr>
            <a:lvl4pPr algn="ctr">
              <a:spcBef>
                <a:spcPts val="0"/>
              </a:spcBef>
              <a:buClr>
                <a:schemeClr val="dk2"/>
              </a:buClr>
              <a:buSzPct val="100000"/>
              <a:defRPr sz="12000">
                <a:solidFill>
                  <a:schemeClr val="dk2"/>
                </a:solidFill>
              </a:defRPr>
            </a:lvl4pPr>
            <a:lvl5pPr algn="ctr">
              <a:spcBef>
                <a:spcPts val="0"/>
              </a:spcBef>
              <a:buClr>
                <a:schemeClr val="dk2"/>
              </a:buClr>
              <a:buSzPct val="100000"/>
              <a:defRPr sz="12000">
                <a:solidFill>
                  <a:schemeClr val="dk2"/>
                </a:solidFill>
              </a:defRPr>
            </a:lvl5pPr>
            <a:lvl6pPr algn="ctr">
              <a:spcBef>
                <a:spcPts val="0"/>
              </a:spcBef>
              <a:buClr>
                <a:schemeClr val="dk2"/>
              </a:buClr>
              <a:buSzPct val="100000"/>
              <a:defRPr sz="12000">
                <a:solidFill>
                  <a:schemeClr val="dk2"/>
                </a:solidFill>
              </a:defRPr>
            </a:lvl6pPr>
            <a:lvl7pPr algn="ctr">
              <a:spcBef>
                <a:spcPts val="0"/>
              </a:spcBef>
              <a:buClr>
                <a:schemeClr val="dk2"/>
              </a:buClr>
              <a:buSzPct val="100000"/>
              <a:defRPr sz="12000">
                <a:solidFill>
                  <a:schemeClr val="dk2"/>
                </a:solidFill>
              </a:defRPr>
            </a:lvl7pPr>
            <a:lvl8pPr algn="ctr">
              <a:spcBef>
                <a:spcPts val="0"/>
              </a:spcBef>
              <a:buClr>
                <a:schemeClr val="dk2"/>
              </a:buClr>
              <a:buSzPct val="100000"/>
              <a:defRPr sz="12000">
                <a:solidFill>
                  <a:schemeClr val="dk2"/>
                </a:solidFill>
              </a:defRPr>
            </a:lvl8pPr>
            <a:lvl9pPr algn="ctr">
              <a:spcBef>
                <a:spcPts val="0"/>
              </a:spcBef>
              <a:buClr>
                <a:schemeClr val="dk2"/>
              </a:buClr>
              <a:buSzPct val="100000"/>
              <a:defRPr sz="12000">
                <a:solidFill>
                  <a:schemeClr val="dk2"/>
                </a:solidFill>
              </a:defRPr>
            </a:lvl9pPr>
          </a:lstStyle>
          <a:p/>
        </p:txBody>
      </p:sp>
      <p:sp>
        <p:nvSpPr>
          <p:cNvPr id="58" name="Shape 58"/>
          <p:cNvSpPr txBox="1"/>
          <p:nvPr>
            <p:ph idx="1" type="body"/>
          </p:nvPr>
        </p:nvSpPr>
        <p:spPr>
          <a:xfrm>
            <a:off x="475500" y="3304625"/>
            <a:ext cx="8222100"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9" name="Shape 59"/>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0" name="Shape 60"/>
        <p:cNvGrpSpPr/>
        <p:nvPr/>
      </p:nvGrpSpPr>
      <p:grpSpPr>
        <a:xfrm>
          <a:off x="0" y="0"/>
          <a:ext cx="0" cy="0"/>
          <a:chOff x="0" y="0"/>
          <a:chExt cx="0" cy="0"/>
        </a:xfrm>
      </p:grpSpPr>
      <p:sp>
        <p:nvSpPr>
          <p:cNvPr id="61" name="Shape 61"/>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4" name="Shape 14"/>
        <p:cNvGrpSpPr/>
        <p:nvPr/>
      </p:nvGrpSpPr>
      <p:grpSpPr>
        <a:xfrm>
          <a:off x="0" y="0"/>
          <a:ext cx="0" cy="0"/>
          <a:chOff x="0" y="0"/>
          <a:chExt cx="0" cy="0"/>
        </a:xfrm>
      </p:grpSpPr>
      <p:sp>
        <p:nvSpPr>
          <p:cNvPr id="15" name="Shape 15"/>
          <p:cNvSpPr txBox="1"/>
          <p:nvPr>
            <p:ph type="title"/>
          </p:nvPr>
        </p:nvSpPr>
        <p:spPr>
          <a:xfrm>
            <a:off x="460950" y="2065350"/>
            <a:ext cx="8222100" cy="1012799"/>
          </a:xfrm>
          <a:prstGeom prst="rect">
            <a:avLst/>
          </a:prstGeom>
        </p:spPr>
        <p:txBody>
          <a:bodyPr anchorCtr="0" anchor="ctr" bIns="91425" lIns="91425" rIns="91425" tIns="91425"/>
          <a:lstStyle>
            <a:lvl1pPr>
              <a:spcBef>
                <a:spcPts val="0"/>
              </a:spcBef>
              <a:buSzPct val="100000"/>
              <a:defRPr sz="4200"/>
            </a:lvl1pPr>
            <a:lvl2pPr>
              <a:spcBef>
                <a:spcPts val="0"/>
              </a:spcBef>
              <a:buSzPct val="100000"/>
              <a:defRPr sz="4200"/>
            </a:lvl2pPr>
            <a:lvl3pPr>
              <a:spcBef>
                <a:spcPts val="0"/>
              </a:spcBef>
              <a:buSzPct val="100000"/>
              <a:defRPr sz="4200"/>
            </a:lvl3pPr>
            <a:lvl4pPr>
              <a:spcBef>
                <a:spcPts val="0"/>
              </a:spcBef>
              <a:buSzPct val="100000"/>
              <a:defRPr sz="4200"/>
            </a:lvl4pPr>
            <a:lvl5pPr>
              <a:spcBef>
                <a:spcPts val="0"/>
              </a:spcBef>
              <a:buSzPct val="100000"/>
              <a:defRPr sz="4200"/>
            </a:lvl5pPr>
            <a:lvl6pPr>
              <a:spcBef>
                <a:spcPts val="0"/>
              </a:spcBef>
              <a:buSzPct val="100000"/>
              <a:defRPr sz="4200"/>
            </a:lvl6pPr>
            <a:lvl7pPr>
              <a:spcBef>
                <a:spcPts val="0"/>
              </a:spcBef>
              <a:buSzPct val="100000"/>
              <a:defRPr sz="4200"/>
            </a:lvl7pPr>
            <a:lvl8pPr>
              <a:spcBef>
                <a:spcPts val="0"/>
              </a:spcBef>
              <a:buSzPct val="100000"/>
              <a:defRPr sz="4200"/>
            </a:lvl8pPr>
            <a:lvl9pPr>
              <a:spcBef>
                <a:spcPts val="0"/>
              </a:spcBef>
              <a:buSzPct val="100000"/>
              <a:defRPr sz="4200"/>
            </a:lvl9pPr>
          </a:lstStyle>
          <a:p/>
        </p:txBody>
      </p:sp>
      <p:sp>
        <p:nvSpPr>
          <p:cNvPr id="16" name="Shape 16"/>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flipH="1" rot="10800000">
            <a:off x="0" y="1685999"/>
            <a:ext cx="9144000" cy="3457500"/>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19" name="Shape 19"/>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20" name="Shape 20"/>
          <p:cNvSpPr txBox="1"/>
          <p:nvPr>
            <p:ph type="title"/>
          </p:nvPr>
        </p:nvSpPr>
        <p:spPr>
          <a:xfrm>
            <a:off x="471900" y="738725"/>
            <a:ext cx="8222100" cy="7676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471900" y="1919075"/>
            <a:ext cx="8222100" cy="27102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p:nvPr/>
        </p:nvSpPr>
        <p:spPr>
          <a:xfrm flipH="1" rot="10800000">
            <a:off x="0" y="1685999"/>
            <a:ext cx="9144000" cy="3457500"/>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25" name="Shape 2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26" name="Shape 26"/>
          <p:cNvSpPr txBox="1"/>
          <p:nvPr>
            <p:ph type="title"/>
          </p:nvPr>
        </p:nvSpPr>
        <p:spPr>
          <a:xfrm>
            <a:off x="471900" y="738725"/>
            <a:ext cx="8222100" cy="7676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 type="body"/>
          </p:nvPr>
        </p:nvSpPr>
        <p:spPr>
          <a:xfrm>
            <a:off x="471900" y="1919075"/>
            <a:ext cx="3999899" cy="27102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8" name="Shape 28"/>
          <p:cNvSpPr txBox="1"/>
          <p:nvPr>
            <p:ph idx="2" type="body"/>
          </p:nvPr>
        </p:nvSpPr>
        <p:spPr>
          <a:xfrm>
            <a:off x="4694250" y="1919075"/>
            <a:ext cx="3999899" cy="27102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9" name="Shape 29"/>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p:nvPr/>
        </p:nvSpPr>
        <p:spPr>
          <a:xfrm flipH="1" rot="10800000">
            <a:off x="0" y="656399"/>
            <a:ext cx="9144000" cy="4487100"/>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32" name="Shape 32"/>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33" name="Shape 33"/>
          <p:cNvSpPr txBox="1"/>
          <p:nvPr>
            <p:ph type="title"/>
          </p:nvPr>
        </p:nvSpPr>
        <p:spPr>
          <a:xfrm>
            <a:off x="98250" y="16350"/>
            <a:ext cx="8826599" cy="602700"/>
          </a:xfrm>
          <a:prstGeom prst="rect">
            <a:avLst/>
          </a:prstGeom>
        </p:spPr>
        <p:txBody>
          <a:bodyPr anchorCtr="0" anchor="ctr" bIns="91425" lIns="91425" rIns="91425" tIns="91425"/>
          <a:lstStyle>
            <a:lvl1pPr>
              <a:spcBef>
                <a:spcPts val="0"/>
              </a:spcBef>
              <a:buSzPct val="100000"/>
              <a:defRPr sz="1800"/>
            </a:lvl1pPr>
            <a:lvl2pPr>
              <a:spcBef>
                <a:spcPts val="0"/>
              </a:spcBef>
              <a:buSzPct val="100000"/>
              <a:defRPr sz="1800"/>
            </a:lvl2pPr>
            <a:lvl3pPr>
              <a:spcBef>
                <a:spcPts val="0"/>
              </a:spcBef>
              <a:buSzPct val="100000"/>
              <a:defRPr sz="1800"/>
            </a:lvl3pPr>
            <a:lvl4pPr>
              <a:spcBef>
                <a:spcPts val="0"/>
              </a:spcBef>
              <a:buSzPct val="100000"/>
              <a:defRPr sz="1800"/>
            </a:lvl4pPr>
            <a:lvl5pPr>
              <a:spcBef>
                <a:spcPts val="0"/>
              </a:spcBef>
              <a:buSzPct val="100000"/>
              <a:defRPr sz="1800"/>
            </a:lvl5pPr>
            <a:lvl6pPr>
              <a:spcBef>
                <a:spcPts val="0"/>
              </a:spcBef>
              <a:buSzPct val="100000"/>
              <a:defRPr sz="1800"/>
            </a:lvl6pPr>
            <a:lvl7pPr>
              <a:spcBef>
                <a:spcPts val="0"/>
              </a:spcBef>
              <a:buSzPct val="100000"/>
              <a:defRPr sz="1800"/>
            </a:lvl7pPr>
            <a:lvl8pPr>
              <a:spcBef>
                <a:spcPts val="0"/>
              </a:spcBef>
              <a:buSzPct val="100000"/>
              <a:defRPr sz="1800"/>
            </a:lvl8pPr>
            <a:lvl9pPr>
              <a:spcBef>
                <a:spcPts val="0"/>
              </a:spcBef>
              <a:buSzPct val="100000"/>
              <a:defRPr sz="1800"/>
            </a:lvl9pPr>
          </a:lstStyle>
          <a:p/>
        </p:txBody>
      </p:sp>
      <p:sp>
        <p:nvSpPr>
          <p:cNvPr id="34" name="Shape 34"/>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5" name="Shape 35"/>
        <p:cNvGrpSpPr/>
        <p:nvPr/>
      </p:nvGrpSpPr>
      <p:grpSpPr>
        <a:xfrm>
          <a:off x="0" y="0"/>
          <a:ext cx="0" cy="0"/>
          <a:chOff x="0" y="0"/>
          <a:chExt cx="0" cy="0"/>
        </a:xfrm>
      </p:grpSpPr>
      <p:sp>
        <p:nvSpPr>
          <p:cNvPr id="36" name="Shape 36"/>
          <p:cNvSpPr txBox="1"/>
          <p:nvPr/>
        </p:nvSpPr>
        <p:spPr>
          <a:xfrm flipH="1" rot="10800000">
            <a:off x="3276600" y="25"/>
            <a:ext cx="5867400" cy="5143499"/>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37" name="Shape 37"/>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38" name="Shape 38"/>
          <p:cNvSpPr txBox="1"/>
          <p:nvPr>
            <p:ph type="title"/>
          </p:nvPr>
        </p:nvSpPr>
        <p:spPr>
          <a:xfrm>
            <a:off x="226077" y="357800"/>
            <a:ext cx="2807999" cy="9533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9" name="Shape 39"/>
          <p:cNvSpPr txBox="1"/>
          <p:nvPr>
            <p:ph idx="1" type="body"/>
          </p:nvPr>
        </p:nvSpPr>
        <p:spPr>
          <a:xfrm>
            <a:off x="226075" y="1465800"/>
            <a:ext cx="2807999" cy="3163499"/>
          </a:xfrm>
          <a:prstGeom prst="rect">
            <a:avLst/>
          </a:prstGeom>
        </p:spPr>
        <p:txBody>
          <a:bodyPr anchorCtr="0" anchor="t" bIns="91425" lIns="91425" rIns="91425" tIns="91425"/>
          <a:lstStyle>
            <a:lvl1pPr>
              <a:spcBef>
                <a:spcPts val="0"/>
              </a:spcBef>
              <a:buClr>
                <a:schemeClr val="lt1"/>
              </a:buClr>
              <a:buSzPct val="100000"/>
              <a:defRPr sz="1200">
                <a:solidFill>
                  <a:schemeClr val="lt1"/>
                </a:solidFill>
              </a:defRPr>
            </a:lvl1pPr>
            <a:lvl2pPr>
              <a:spcBef>
                <a:spcPts val="0"/>
              </a:spcBef>
              <a:buClr>
                <a:schemeClr val="lt1"/>
              </a:buClr>
              <a:buSzPct val="100000"/>
              <a:defRPr sz="1200">
                <a:solidFill>
                  <a:schemeClr val="lt1"/>
                </a:solidFill>
              </a:defRPr>
            </a:lvl2pPr>
            <a:lvl3pPr>
              <a:spcBef>
                <a:spcPts val="0"/>
              </a:spcBef>
              <a:buClr>
                <a:schemeClr val="lt1"/>
              </a:buClr>
              <a:buSzPct val="100000"/>
              <a:defRPr sz="1200">
                <a:solidFill>
                  <a:schemeClr val="lt1"/>
                </a:solidFill>
              </a:defRPr>
            </a:lvl3pPr>
            <a:lvl4pPr>
              <a:spcBef>
                <a:spcPts val="0"/>
              </a:spcBef>
              <a:buClr>
                <a:schemeClr val="lt1"/>
              </a:buClr>
              <a:buSzPct val="100000"/>
              <a:defRPr sz="1200">
                <a:solidFill>
                  <a:schemeClr val="lt1"/>
                </a:solidFill>
              </a:defRPr>
            </a:lvl4pPr>
            <a:lvl5pPr>
              <a:spcBef>
                <a:spcPts val="0"/>
              </a:spcBef>
              <a:buClr>
                <a:schemeClr val="lt1"/>
              </a:buClr>
              <a:buSzPct val="100000"/>
              <a:defRPr sz="1200">
                <a:solidFill>
                  <a:schemeClr val="lt1"/>
                </a:solidFill>
              </a:defRPr>
            </a:lvl5pPr>
            <a:lvl6pPr>
              <a:spcBef>
                <a:spcPts val="0"/>
              </a:spcBef>
              <a:buClr>
                <a:schemeClr val="lt1"/>
              </a:buClr>
              <a:buSzPct val="100000"/>
              <a:defRPr sz="1200">
                <a:solidFill>
                  <a:schemeClr val="lt1"/>
                </a:solidFill>
              </a:defRPr>
            </a:lvl6pPr>
            <a:lvl7pPr>
              <a:spcBef>
                <a:spcPts val="0"/>
              </a:spcBef>
              <a:buClr>
                <a:schemeClr val="lt1"/>
              </a:buClr>
              <a:buSzPct val="100000"/>
              <a:defRPr sz="1200">
                <a:solidFill>
                  <a:schemeClr val="lt1"/>
                </a:solidFill>
              </a:defRPr>
            </a:lvl7pPr>
            <a:lvl8pPr>
              <a:spcBef>
                <a:spcPts val="0"/>
              </a:spcBef>
              <a:buClr>
                <a:schemeClr val="lt1"/>
              </a:buClr>
              <a:buSzPct val="100000"/>
              <a:defRPr sz="1200">
                <a:solidFill>
                  <a:schemeClr val="lt1"/>
                </a:solidFill>
              </a:defRPr>
            </a:lvl8pPr>
            <a:lvl9pPr>
              <a:spcBef>
                <a:spcPts val="0"/>
              </a:spcBef>
              <a:buClr>
                <a:schemeClr val="lt1"/>
              </a:buClr>
              <a:buSzPct val="100000"/>
              <a:defRPr sz="1200">
                <a:solidFill>
                  <a:schemeClr val="lt1"/>
                </a:solidFill>
              </a:defRPr>
            </a:lvl9pPr>
          </a:lstStyle>
          <a:p/>
        </p:txBody>
      </p:sp>
      <p:sp>
        <p:nvSpPr>
          <p:cNvPr id="40" name="Shape 40"/>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1" name="Shape 41"/>
        <p:cNvGrpSpPr/>
        <p:nvPr/>
      </p:nvGrpSpPr>
      <p:grpSpPr>
        <a:xfrm>
          <a:off x="0" y="0"/>
          <a:ext cx="0" cy="0"/>
          <a:chOff x="0" y="0"/>
          <a:chExt cx="0" cy="0"/>
        </a:xfrm>
      </p:grpSpPr>
      <p:sp>
        <p:nvSpPr>
          <p:cNvPr id="42" name="Shape 42"/>
          <p:cNvSpPr txBox="1"/>
          <p:nvPr>
            <p:ph type="title"/>
          </p:nvPr>
        </p:nvSpPr>
        <p:spPr>
          <a:xfrm>
            <a:off x="490250" y="488250"/>
            <a:ext cx="6227100" cy="4090800"/>
          </a:xfrm>
          <a:prstGeom prst="rect">
            <a:avLst/>
          </a:prstGeom>
        </p:spPr>
        <p:txBody>
          <a:bodyPr anchorCtr="0" anchor="ctr" bIns="91425" lIns="91425" rIns="91425" tIns="91425"/>
          <a:lstStyle>
            <a:lvl1pPr>
              <a:spcBef>
                <a:spcPts val="0"/>
              </a:spcBef>
              <a:buSzPct val="100000"/>
              <a:defRPr sz="6000"/>
            </a:lvl1pPr>
            <a:lvl2pPr>
              <a:spcBef>
                <a:spcPts val="0"/>
              </a:spcBef>
              <a:buSzPct val="100000"/>
              <a:defRPr sz="6000"/>
            </a:lvl2pPr>
            <a:lvl3pPr>
              <a:spcBef>
                <a:spcPts val="0"/>
              </a:spcBef>
              <a:buSzPct val="100000"/>
              <a:defRPr sz="6000"/>
            </a:lvl3pPr>
            <a:lvl4pPr>
              <a:spcBef>
                <a:spcPts val="0"/>
              </a:spcBef>
              <a:buSzPct val="100000"/>
              <a:defRPr sz="6000"/>
            </a:lvl4pPr>
            <a:lvl5pPr>
              <a:spcBef>
                <a:spcPts val="0"/>
              </a:spcBef>
              <a:buSzPct val="100000"/>
              <a:defRPr sz="6000"/>
            </a:lvl5pPr>
            <a:lvl6pPr>
              <a:spcBef>
                <a:spcPts val="0"/>
              </a:spcBef>
              <a:buSzPct val="100000"/>
              <a:defRPr sz="6000"/>
            </a:lvl6pPr>
            <a:lvl7pPr>
              <a:spcBef>
                <a:spcPts val="0"/>
              </a:spcBef>
              <a:buSzPct val="100000"/>
              <a:defRPr sz="6000"/>
            </a:lvl7pPr>
            <a:lvl8pPr>
              <a:spcBef>
                <a:spcPts val="0"/>
              </a:spcBef>
              <a:buSzPct val="100000"/>
              <a:defRPr sz="6000"/>
            </a:lvl8pPr>
            <a:lvl9pPr>
              <a:spcBef>
                <a:spcPts val="0"/>
              </a:spcBef>
              <a:buSzPct val="100000"/>
              <a:defRPr sz="6000"/>
            </a:lvl9pPr>
          </a:lstStyle>
          <a:p/>
        </p:txBody>
      </p:sp>
      <p:sp>
        <p:nvSpPr>
          <p:cNvPr id="43" name="Shape 43"/>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4" name="Shape 44"/>
        <p:cNvGrpSpPr/>
        <p:nvPr/>
      </p:nvGrpSpPr>
      <p:grpSpPr>
        <a:xfrm>
          <a:off x="0" y="0"/>
          <a:ext cx="0" cy="0"/>
          <a:chOff x="0" y="0"/>
          <a:chExt cx="0" cy="0"/>
        </a:xfrm>
      </p:grpSpPr>
      <p:sp>
        <p:nvSpPr>
          <p:cNvPr id="45" name="Shape 45"/>
          <p:cNvSpPr/>
          <p:nvPr/>
        </p:nvSpPr>
        <p:spPr>
          <a:xfrm flipH="1">
            <a:off x="0" y="0"/>
            <a:ext cx="4572000" cy="5143499"/>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46" name="Shape 46"/>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47" name="Shape 47"/>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Clr>
                <a:schemeClr val="dk2"/>
              </a:buClr>
              <a:buSzPct val="100000"/>
              <a:defRPr sz="4200">
                <a:solidFill>
                  <a:schemeClr val="dk2"/>
                </a:solidFill>
              </a:defRPr>
            </a:lvl1pPr>
            <a:lvl2pPr algn="ctr">
              <a:spcBef>
                <a:spcPts val="0"/>
              </a:spcBef>
              <a:buClr>
                <a:schemeClr val="dk2"/>
              </a:buClr>
              <a:buSzPct val="100000"/>
              <a:defRPr sz="4200">
                <a:solidFill>
                  <a:schemeClr val="dk2"/>
                </a:solidFill>
              </a:defRPr>
            </a:lvl2pPr>
            <a:lvl3pPr algn="ctr">
              <a:spcBef>
                <a:spcPts val="0"/>
              </a:spcBef>
              <a:buClr>
                <a:schemeClr val="dk2"/>
              </a:buClr>
              <a:buSzPct val="100000"/>
              <a:defRPr sz="4200">
                <a:solidFill>
                  <a:schemeClr val="dk2"/>
                </a:solidFill>
              </a:defRPr>
            </a:lvl3pPr>
            <a:lvl4pPr algn="ctr">
              <a:spcBef>
                <a:spcPts val="0"/>
              </a:spcBef>
              <a:buClr>
                <a:schemeClr val="dk2"/>
              </a:buClr>
              <a:buSzPct val="100000"/>
              <a:defRPr sz="4200">
                <a:solidFill>
                  <a:schemeClr val="dk2"/>
                </a:solidFill>
              </a:defRPr>
            </a:lvl4pPr>
            <a:lvl5pPr algn="ctr">
              <a:spcBef>
                <a:spcPts val="0"/>
              </a:spcBef>
              <a:buClr>
                <a:schemeClr val="dk2"/>
              </a:buClr>
              <a:buSzPct val="100000"/>
              <a:defRPr sz="4200">
                <a:solidFill>
                  <a:schemeClr val="dk2"/>
                </a:solidFill>
              </a:defRPr>
            </a:lvl5pPr>
            <a:lvl6pPr algn="ctr">
              <a:spcBef>
                <a:spcPts val="0"/>
              </a:spcBef>
              <a:buClr>
                <a:schemeClr val="dk2"/>
              </a:buClr>
              <a:buSzPct val="100000"/>
              <a:defRPr sz="4200">
                <a:solidFill>
                  <a:schemeClr val="dk2"/>
                </a:solidFill>
              </a:defRPr>
            </a:lvl6pPr>
            <a:lvl7pPr algn="ctr">
              <a:spcBef>
                <a:spcPts val="0"/>
              </a:spcBef>
              <a:buClr>
                <a:schemeClr val="dk2"/>
              </a:buClr>
              <a:buSzPct val="100000"/>
              <a:defRPr sz="4200">
                <a:solidFill>
                  <a:schemeClr val="dk2"/>
                </a:solidFill>
              </a:defRPr>
            </a:lvl7pPr>
            <a:lvl8pPr algn="ctr">
              <a:spcBef>
                <a:spcPts val="0"/>
              </a:spcBef>
              <a:buClr>
                <a:schemeClr val="dk2"/>
              </a:buClr>
              <a:buSzPct val="100000"/>
              <a:defRPr sz="4200">
                <a:solidFill>
                  <a:schemeClr val="dk2"/>
                </a:solidFill>
              </a:defRPr>
            </a:lvl8pPr>
            <a:lvl9pPr algn="ctr">
              <a:spcBef>
                <a:spcPts val="0"/>
              </a:spcBef>
              <a:buClr>
                <a:schemeClr val="dk2"/>
              </a:buClr>
              <a:buSzPct val="100000"/>
              <a:defRPr sz="4200">
                <a:solidFill>
                  <a:schemeClr val="dk2"/>
                </a:solidFill>
              </a:defRPr>
            </a:lvl9pPr>
          </a:lstStyle>
          <a:p/>
        </p:txBody>
      </p:sp>
      <p:sp>
        <p:nvSpPr>
          <p:cNvPr id="48" name="Shape 48"/>
          <p:cNvSpPr txBox="1"/>
          <p:nvPr>
            <p:ph idx="1" type="subTitle"/>
          </p:nvPr>
        </p:nvSpPr>
        <p:spPr>
          <a:xfrm>
            <a:off x="265500" y="2779466"/>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9" name="Shape 49"/>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50" name="Shape 50"/>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1" name="Shape 51"/>
        <p:cNvGrpSpPr/>
        <p:nvPr/>
      </p:nvGrpSpPr>
      <p:grpSpPr>
        <a:xfrm>
          <a:off x="0" y="0"/>
          <a:ext cx="0" cy="0"/>
          <a:chOff x="0" y="0"/>
          <a:chExt cx="0" cy="0"/>
        </a:xfrm>
      </p:grpSpPr>
      <p:sp>
        <p:nvSpPr>
          <p:cNvPr id="52" name="Shape 52"/>
          <p:cNvSpPr txBox="1"/>
          <p:nvPr/>
        </p:nvSpPr>
        <p:spPr>
          <a:xfrm flipH="1" rot="10800000">
            <a:off x="0" y="0"/>
            <a:ext cx="9144000" cy="4695899"/>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53" name="Shape 53"/>
          <p:cNvSpPr/>
          <p:nvPr/>
        </p:nvSpPr>
        <p:spPr>
          <a:xfrm flipH="1" rot="10800000">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54" name="Shape 54"/>
          <p:cNvSpPr txBox="1"/>
          <p:nvPr>
            <p:ph idx="1" type="body"/>
          </p:nvPr>
        </p:nvSpPr>
        <p:spPr>
          <a:xfrm>
            <a:off x="57150" y="4696825"/>
            <a:ext cx="8381999" cy="446700"/>
          </a:xfrm>
          <a:prstGeom prst="rect">
            <a:avLst/>
          </a:prstGeom>
        </p:spPr>
        <p:txBody>
          <a:bodyPr anchorCtr="0" anchor="ctr" bIns="91425" lIns="91425" rIns="91425" tIns="91425"/>
          <a:lstStyle>
            <a:lvl1pPr>
              <a:lnSpc>
                <a:spcPct val="100000"/>
              </a:lnSpc>
              <a:spcBef>
                <a:spcPts val="0"/>
              </a:spcBef>
              <a:spcAft>
                <a:spcPts val="0"/>
              </a:spcAft>
              <a:buClr>
                <a:schemeClr val="lt1"/>
              </a:buClr>
              <a:buSzPct val="100000"/>
              <a:buNone/>
              <a:defRPr sz="1200">
                <a:solidFill>
                  <a:schemeClr val="lt1"/>
                </a:solidFill>
              </a:defRPr>
            </a:lvl1pPr>
          </a:lstStyle>
          <a:p/>
        </p:txBody>
      </p:sp>
      <p:sp>
        <p:nvSpPr>
          <p:cNvPr id="55" name="Shape 55"/>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71900" y="738725"/>
            <a:ext cx="8222100" cy="767699"/>
          </a:xfrm>
          <a:prstGeom prst="rect">
            <a:avLst/>
          </a:prstGeom>
          <a:noFill/>
          <a:ln>
            <a:noFill/>
          </a:ln>
        </p:spPr>
        <p:txBody>
          <a:bodyPr anchorCtr="0" anchor="b" bIns="91425" lIns="91425" rIns="91425" tIns="91425"/>
          <a:lstStyle>
            <a:lvl1pPr>
              <a:spcBef>
                <a:spcPts val="0"/>
              </a:spcBef>
              <a:buClr>
                <a:schemeClr val="lt1"/>
              </a:buClr>
              <a:buSzPct val="100000"/>
              <a:buFont typeface="Roboto"/>
              <a:buNone/>
              <a:defRPr sz="3200">
                <a:solidFill>
                  <a:schemeClr val="lt1"/>
                </a:solidFill>
                <a:latin typeface="Roboto"/>
                <a:ea typeface="Roboto"/>
                <a:cs typeface="Roboto"/>
                <a:sym typeface="Roboto"/>
              </a:defRPr>
            </a:lvl1pPr>
            <a:lvl2pPr>
              <a:spcBef>
                <a:spcPts val="0"/>
              </a:spcBef>
              <a:buClr>
                <a:schemeClr val="lt1"/>
              </a:buClr>
              <a:buSzPct val="100000"/>
              <a:buFont typeface="Roboto"/>
              <a:buNone/>
              <a:defRPr sz="3200">
                <a:solidFill>
                  <a:schemeClr val="lt1"/>
                </a:solidFill>
                <a:latin typeface="Roboto"/>
                <a:ea typeface="Roboto"/>
                <a:cs typeface="Roboto"/>
                <a:sym typeface="Roboto"/>
              </a:defRPr>
            </a:lvl2pPr>
            <a:lvl3pPr>
              <a:spcBef>
                <a:spcPts val="0"/>
              </a:spcBef>
              <a:buClr>
                <a:schemeClr val="lt1"/>
              </a:buClr>
              <a:buSzPct val="100000"/>
              <a:buFont typeface="Roboto"/>
              <a:buNone/>
              <a:defRPr sz="3200">
                <a:solidFill>
                  <a:schemeClr val="lt1"/>
                </a:solidFill>
                <a:latin typeface="Roboto"/>
                <a:ea typeface="Roboto"/>
                <a:cs typeface="Roboto"/>
                <a:sym typeface="Roboto"/>
              </a:defRPr>
            </a:lvl3pPr>
            <a:lvl4pPr>
              <a:spcBef>
                <a:spcPts val="0"/>
              </a:spcBef>
              <a:buClr>
                <a:schemeClr val="lt1"/>
              </a:buClr>
              <a:buSzPct val="100000"/>
              <a:buFont typeface="Roboto"/>
              <a:buNone/>
              <a:defRPr sz="3200">
                <a:solidFill>
                  <a:schemeClr val="lt1"/>
                </a:solidFill>
                <a:latin typeface="Roboto"/>
                <a:ea typeface="Roboto"/>
                <a:cs typeface="Roboto"/>
                <a:sym typeface="Roboto"/>
              </a:defRPr>
            </a:lvl4pPr>
            <a:lvl5pPr>
              <a:spcBef>
                <a:spcPts val="0"/>
              </a:spcBef>
              <a:buClr>
                <a:schemeClr val="lt1"/>
              </a:buClr>
              <a:buSzPct val="100000"/>
              <a:buFont typeface="Roboto"/>
              <a:buNone/>
              <a:defRPr sz="3200">
                <a:solidFill>
                  <a:schemeClr val="lt1"/>
                </a:solidFill>
                <a:latin typeface="Roboto"/>
                <a:ea typeface="Roboto"/>
                <a:cs typeface="Roboto"/>
                <a:sym typeface="Roboto"/>
              </a:defRPr>
            </a:lvl5pPr>
            <a:lvl6pPr>
              <a:spcBef>
                <a:spcPts val="0"/>
              </a:spcBef>
              <a:buClr>
                <a:schemeClr val="lt1"/>
              </a:buClr>
              <a:buSzPct val="100000"/>
              <a:buFont typeface="Roboto"/>
              <a:buNone/>
              <a:defRPr sz="3200">
                <a:solidFill>
                  <a:schemeClr val="lt1"/>
                </a:solidFill>
                <a:latin typeface="Roboto"/>
                <a:ea typeface="Roboto"/>
                <a:cs typeface="Roboto"/>
                <a:sym typeface="Roboto"/>
              </a:defRPr>
            </a:lvl6pPr>
            <a:lvl7pPr>
              <a:spcBef>
                <a:spcPts val="0"/>
              </a:spcBef>
              <a:buClr>
                <a:schemeClr val="lt1"/>
              </a:buClr>
              <a:buSzPct val="100000"/>
              <a:buFont typeface="Roboto"/>
              <a:buNone/>
              <a:defRPr sz="3200">
                <a:solidFill>
                  <a:schemeClr val="lt1"/>
                </a:solidFill>
                <a:latin typeface="Roboto"/>
                <a:ea typeface="Roboto"/>
                <a:cs typeface="Roboto"/>
                <a:sym typeface="Roboto"/>
              </a:defRPr>
            </a:lvl7pPr>
            <a:lvl8pPr>
              <a:spcBef>
                <a:spcPts val="0"/>
              </a:spcBef>
              <a:buClr>
                <a:schemeClr val="lt1"/>
              </a:buClr>
              <a:buSzPct val="100000"/>
              <a:buFont typeface="Roboto"/>
              <a:buNone/>
              <a:defRPr sz="3200">
                <a:solidFill>
                  <a:schemeClr val="lt1"/>
                </a:solidFill>
                <a:latin typeface="Roboto"/>
                <a:ea typeface="Roboto"/>
                <a:cs typeface="Roboto"/>
                <a:sym typeface="Roboto"/>
              </a:defRPr>
            </a:lvl8pPr>
            <a:lvl9pPr>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6" name="Shape 6"/>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7" name="Shape 7"/>
          <p:cNvSpPr txBox="1"/>
          <p:nvPr>
            <p:ph idx="12" type="sldNum"/>
          </p:nvPr>
        </p:nvSpPr>
        <p:spPr>
          <a:xfrm>
            <a:off x="8523541" y="4695623"/>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460950" y="1186975"/>
            <a:ext cx="8222100" cy="2442900"/>
          </a:xfrm>
          <a:prstGeom prst="rect">
            <a:avLst/>
          </a:prstGeom>
        </p:spPr>
        <p:txBody>
          <a:bodyPr anchorCtr="0" anchor="b" bIns="91425" lIns="91425" rIns="91425" tIns="91425">
            <a:noAutofit/>
          </a:bodyPr>
          <a:lstStyle/>
          <a:p>
            <a:pPr>
              <a:spcBef>
                <a:spcPts val="0"/>
              </a:spcBef>
              <a:buNone/>
            </a:pPr>
            <a:r>
              <a:rPr lang="en"/>
              <a:t>Female and Male Reproductive Anatomy Review</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471900" y="738725"/>
            <a:ext cx="8222100" cy="767699"/>
          </a:xfrm>
          <a:prstGeom prst="rect">
            <a:avLst/>
          </a:prstGeom>
        </p:spPr>
        <p:txBody>
          <a:bodyPr anchorCtr="0" anchor="b" bIns="91425" lIns="91425" rIns="91425" tIns="91425">
            <a:noAutofit/>
          </a:bodyPr>
          <a:lstStyle/>
          <a:p>
            <a:pPr>
              <a:spcBef>
                <a:spcPts val="0"/>
              </a:spcBef>
              <a:buNone/>
            </a:pPr>
            <a:r>
              <a:rPr lang="en"/>
              <a:t>Menstruation cont’d</a:t>
            </a:r>
          </a:p>
        </p:txBody>
      </p:sp>
      <p:sp>
        <p:nvSpPr>
          <p:cNvPr id="116" name="Shape 116"/>
          <p:cNvSpPr txBox="1"/>
          <p:nvPr>
            <p:ph idx="1" type="body"/>
          </p:nvPr>
        </p:nvSpPr>
        <p:spPr>
          <a:xfrm>
            <a:off x="4280075" y="1963375"/>
            <a:ext cx="4620299" cy="2710200"/>
          </a:xfrm>
          <a:prstGeom prst="rect">
            <a:avLst/>
          </a:prstGeom>
        </p:spPr>
        <p:txBody>
          <a:bodyPr anchorCtr="0" anchor="t" bIns="91425" lIns="91425" rIns="91425" tIns="91425">
            <a:noAutofit/>
          </a:bodyPr>
          <a:lstStyle/>
          <a:p>
            <a:pPr>
              <a:spcBef>
                <a:spcPts val="0"/>
              </a:spcBef>
              <a:buNone/>
            </a:pPr>
            <a:r>
              <a:rPr lang="en" sz="2000"/>
              <a:t>In the days before ovulation, certain hormones stimulate the uterus to build up its lining with extra blood and tissue making the walls of the uterus thick and cushioned. This happens to prepare the uterus for pregnancy.</a:t>
            </a:r>
          </a:p>
        </p:txBody>
      </p:sp>
      <p:pic>
        <p:nvPicPr>
          <p:cNvPr id="117" name="Shape 117"/>
          <p:cNvPicPr preferRelativeResize="0"/>
          <p:nvPr/>
        </p:nvPicPr>
        <p:blipFill>
          <a:blip r:embed="rId3">
            <a:alphaModFix/>
          </a:blip>
          <a:stretch>
            <a:fillRect/>
          </a:stretch>
        </p:blipFill>
        <p:spPr>
          <a:xfrm>
            <a:off x="471900" y="2099637"/>
            <a:ext cx="3523000" cy="1906274"/>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471900" y="738725"/>
            <a:ext cx="8222100" cy="767699"/>
          </a:xfrm>
          <a:prstGeom prst="rect">
            <a:avLst/>
          </a:prstGeom>
        </p:spPr>
        <p:txBody>
          <a:bodyPr anchorCtr="0" anchor="b" bIns="91425" lIns="91425" rIns="91425" tIns="91425">
            <a:noAutofit/>
          </a:bodyPr>
          <a:lstStyle/>
          <a:p>
            <a:pPr>
              <a:spcBef>
                <a:spcPts val="0"/>
              </a:spcBef>
              <a:buNone/>
            </a:pPr>
            <a:r>
              <a:rPr lang="en"/>
              <a:t>Menstruation cont’d</a:t>
            </a:r>
          </a:p>
        </p:txBody>
      </p:sp>
      <p:sp>
        <p:nvSpPr>
          <p:cNvPr id="123" name="Shape 123"/>
          <p:cNvSpPr txBox="1"/>
          <p:nvPr>
            <p:ph idx="1" type="body"/>
          </p:nvPr>
        </p:nvSpPr>
        <p:spPr>
          <a:xfrm>
            <a:off x="460950" y="1830500"/>
            <a:ext cx="8222100" cy="2710200"/>
          </a:xfrm>
          <a:prstGeom prst="rect">
            <a:avLst/>
          </a:prstGeom>
        </p:spPr>
        <p:txBody>
          <a:bodyPr anchorCtr="0" anchor="t" bIns="91425" lIns="91425" rIns="91425" tIns="91425">
            <a:noAutofit/>
          </a:bodyPr>
          <a:lstStyle/>
          <a:p>
            <a:pPr rtl="0">
              <a:spcBef>
                <a:spcPts val="0"/>
              </a:spcBef>
              <a:buNone/>
            </a:pPr>
            <a:r>
              <a:rPr lang="en" sz="2400"/>
              <a:t>If the egg isn’t fertilized (sperm meets egg), the egg will not attach to the wall of the uterus, and the uterus sheds the extra tissue lining. </a:t>
            </a:r>
          </a:p>
          <a:p>
            <a:pPr>
              <a:spcBef>
                <a:spcPts val="0"/>
              </a:spcBef>
              <a:buNone/>
            </a:pPr>
            <a:r>
              <a:rPr lang="en" sz="2400"/>
              <a:t>The blood, tissue and unfertilized egg leave the uterus, going through the vagina on the way out of the body. This is the mentrual period.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body"/>
          </p:nvPr>
        </p:nvSpPr>
        <p:spPr>
          <a:xfrm>
            <a:off x="460950" y="1764075"/>
            <a:ext cx="8222100" cy="2710200"/>
          </a:xfrm>
          <a:prstGeom prst="rect">
            <a:avLst/>
          </a:prstGeom>
        </p:spPr>
        <p:txBody>
          <a:bodyPr anchorCtr="0" anchor="t" bIns="91425" lIns="91425" rIns="91425" tIns="91425">
            <a:noAutofit/>
          </a:bodyPr>
          <a:lstStyle/>
          <a:p>
            <a:pPr>
              <a:spcBef>
                <a:spcPts val="0"/>
              </a:spcBef>
              <a:buNone/>
            </a:pPr>
            <a:r>
              <a:rPr lang="en" sz="3000"/>
              <a:t>This process happens almost every month for several decades (except of course, when a wife is pregnant) until the woman reaches menopause and no longer releases eggs from her ovaries.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idx="1" type="body"/>
          </p:nvPr>
        </p:nvSpPr>
        <p:spPr>
          <a:xfrm>
            <a:off x="471900" y="1919075"/>
            <a:ext cx="8222100" cy="2710200"/>
          </a:xfrm>
          <a:prstGeom prst="rect">
            <a:avLst/>
          </a:prstGeom>
        </p:spPr>
        <p:txBody>
          <a:bodyPr anchorCtr="0" anchor="t" bIns="91425" lIns="91425" rIns="91425" tIns="91425">
            <a:noAutofit/>
          </a:bodyPr>
          <a:lstStyle/>
          <a:p>
            <a:pPr>
              <a:spcBef>
                <a:spcPts val="0"/>
              </a:spcBef>
              <a:buNone/>
            </a:pPr>
            <a:r>
              <a:rPr lang="en" sz="3000">
                <a:solidFill>
                  <a:srgbClr val="000000"/>
                </a:solidFill>
                <a:latin typeface="Verdana"/>
                <a:ea typeface="Verdana"/>
                <a:cs typeface="Verdana"/>
                <a:sym typeface="Verdana"/>
              </a:rPr>
              <a:t>Irregular periods are common in girls who are just beginning to menstruate. It may take the body a while to sort out all the changes going on.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71900" y="738725"/>
            <a:ext cx="3225599" cy="767699"/>
          </a:xfrm>
          <a:prstGeom prst="rect">
            <a:avLst/>
          </a:prstGeom>
        </p:spPr>
        <p:txBody>
          <a:bodyPr anchorCtr="0" anchor="b" bIns="91425" lIns="91425" rIns="91425" tIns="91425">
            <a:noAutofit/>
          </a:bodyPr>
          <a:lstStyle/>
          <a:p>
            <a:pPr>
              <a:spcBef>
                <a:spcPts val="0"/>
              </a:spcBef>
              <a:buNone/>
            </a:pPr>
            <a:r>
              <a:rPr lang="en"/>
              <a:t>Male Anatomy</a:t>
            </a:r>
          </a:p>
        </p:txBody>
      </p:sp>
      <p:sp>
        <p:nvSpPr>
          <p:cNvPr id="139" name="Shape 139"/>
          <p:cNvSpPr txBox="1"/>
          <p:nvPr>
            <p:ph idx="1" type="body"/>
          </p:nvPr>
        </p:nvSpPr>
        <p:spPr>
          <a:xfrm>
            <a:off x="471900" y="1919075"/>
            <a:ext cx="8222100" cy="2710200"/>
          </a:xfrm>
          <a:prstGeom prst="rect">
            <a:avLst/>
          </a:prstGeom>
        </p:spPr>
        <p:txBody>
          <a:bodyPr anchorCtr="0" anchor="t" bIns="91425" lIns="91425" rIns="91425" tIns="91425">
            <a:noAutofit/>
          </a:bodyPr>
          <a:lstStyle/>
          <a:p>
            <a:pPr rtl="0">
              <a:spcBef>
                <a:spcPts val="0"/>
              </a:spcBef>
              <a:buNone/>
            </a:pPr>
            <a:r>
              <a:rPr lang="en"/>
              <a:t>Even a mild injury to the testicles can cause severe pain, bruising, or swelling. Most testicular injuries occur when the testicles are:</a:t>
            </a:r>
          </a:p>
          <a:p>
            <a:pPr indent="-228600" lvl="0" marL="457200" rtl="0">
              <a:spcBef>
                <a:spcPts val="0"/>
              </a:spcBef>
            </a:pPr>
            <a:r>
              <a:rPr lang="en"/>
              <a:t>Struck</a:t>
            </a:r>
          </a:p>
          <a:p>
            <a:pPr indent="-228600" lvl="0" marL="457200" rtl="0">
              <a:spcBef>
                <a:spcPts val="0"/>
              </a:spcBef>
            </a:pPr>
            <a:r>
              <a:rPr lang="en"/>
              <a:t>Hit</a:t>
            </a:r>
          </a:p>
          <a:p>
            <a:pPr indent="-228600" lvl="0" marL="457200" rtl="0">
              <a:spcBef>
                <a:spcPts val="0"/>
              </a:spcBef>
            </a:pPr>
            <a:r>
              <a:rPr lang="en"/>
              <a:t>Kicked</a:t>
            </a:r>
          </a:p>
          <a:p>
            <a:pPr indent="-228600" lvl="0" marL="457200" rtl="0">
              <a:spcBef>
                <a:spcPts val="0"/>
              </a:spcBef>
            </a:pPr>
            <a:r>
              <a:rPr lang="en"/>
              <a:t>Crushed</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71900" y="450900"/>
            <a:ext cx="5151900" cy="767699"/>
          </a:xfrm>
          <a:prstGeom prst="rect">
            <a:avLst/>
          </a:prstGeom>
        </p:spPr>
        <p:txBody>
          <a:bodyPr anchorCtr="0" anchor="b" bIns="91425" lIns="91425" rIns="91425" tIns="91425">
            <a:noAutofit/>
          </a:bodyPr>
          <a:lstStyle/>
          <a:p>
            <a:pPr>
              <a:spcBef>
                <a:spcPts val="0"/>
              </a:spcBef>
              <a:buNone/>
            </a:pPr>
            <a:r>
              <a:rPr lang="en"/>
              <a:t>Taking care of your body:</a:t>
            </a:r>
          </a:p>
        </p:txBody>
      </p:sp>
      <p:sp>
        <p:nvSpPr>
          <p:cNvPr id="145" name="Shape 145"/>
          <p:cNvSpPr txBox="1"/>
          <p:nvPr>
            <p:ph idx="1" type="body"/>
          </p:nvPr>
        </p:nvSpPr>
        <p:spPr>
          <a:xfrm>
            <a:off x="460950" y="1896975"/>
            <a:ext cx="8222100" cy="2710200"/>
          </a:xfrm>
          <a:prstGeom prst="rect">
            <a:avLst/>
          </a:prstGeom>
        </p:spPr>
        <p:txBody>
          <a:bodyPr anchorCtr="0" anchor="t" bIns="91425" lIns="91425" rIns="91425" tIns="91425">
            <a:noAutofit/>
          </a:bodyPr>
          <a:lstStyle/>
          <a:p>
            <a:pPr rtl="0">
              <a:spcBef>
                <a:spcPts val="0"/>
              </a:spcBef>
              <a:buNone/>
            </a:pPr>
            <a:r>
              <a:rPr lang="en" sz="2400"/>
              <a:t>Men are often unaware of the need for regular self-examinations and annual physician’s examinations. Beginning at puberty, with the enlargement of the testicles, every boy and man should examine his testicles once a month. Any changes in the size or shape of the scrotum or testicles requires immediate medical attention.</a:t>
            </a:r>
          </a:p>
          <a:p>
            <a:pPr>
              <a:spcBef>
                <a:spcPts val="0"/>
              </a:spcBef>
              <a:buNone/>
            </a:pPr>
            <a:r>
              <a:t/>
            </a:r>
            <a:endParaRPr sz="24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60950" y="428750"/>
            <a:ext cx="8222100" cy="767699"/>
          </a:xfrm>
          <a:prstGeom prst="rect">
            <a:avLst/>
          </a:prstGeom>
        </p:spPr>
        <p:txBody>
          <a:bodyPr anchorCtr="0" anchor="b" bIns="91425" lIns="91425" rIns="91425" tIns="91425">
            <a:noAutofit/>
          </a:bodyPr>
          <a:lstStyle/>
          <a:p>
            <a:pPr>
              <a:spcBef>
                <a:spcPts val="0"/>
              </a:spcBef>
              <a:buNone/>
            </a:pPr>
            <a:r>
              <a:rPr lang="en"/>
              <a:t>Understanding the Reproductive System</a:t>
            </a:r>
          </a:p>
        </p:txBody>
      </p:sp>
      <p:sp>
        <p:nvSpPr>
          <p:cNvPr id="69" name="Shape 69"/>
          <p:cNvSpPr txBox="1"/>
          <p:nvPr>
            <p:ph idx="1" type="body"/>
          </p:nvPr>
        </p:nvSpPr>
        <p:spPr>
          <a:xfrm>
            <a:off x="2066000" y="1764075"/>
            <a:ext cx="5284500" cy="2710200"/>
          </a:xfrm>
          <a:prstGeom prst="rect">
            <a:avLst/>
          </a:prstGeom>
        </p:spPr>
        <p:txBody>
          <a:bodyPr anchorCtr="0" anchor="t" bIns="91425" lIns="91425" rIns="91425" tIns="91425">
            <a:noAutofit/>
          </a:bodyPr>
          <a:lstStyle/>
          <a:p>
            <a:pPr>
              <a:spcBef>
                <a:spcPts val="0"/>
              </a:spcBef>
              <a:buNone/>
            </a:pPr>
            <a:r>
              <a:rPr lang="en" sz="3000"/>
              <a:t>Respect for human sexuality is dependent in part upon a factual understanding of anatomy, physiology and the growth and development of the reproductive systems.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471900" y="473050"/>
            <a:ext cx="4598399" cy="767699"/>
          </a:xfrm>
          <a:prstGeom prst="rect">
            <a:avLst/>
          </a:prstGeom>
        </p:spPr>
        <p:txBody>
          <a:bodyPr anchorCtr="0" anchor="b" bIns="91425" lIns="91425" rIns="91425" tIns="91425">
            <a:noAutofit/>
          </a:bodyPr>
          <a:lstStyle/>
          <a:p>
            <a:pPr>
              <a:spcBef>
                <a:spcPts val="0"/>
              </a:spcBef>
              <a:buNone/>
            </a:pPr>
            <a:r>
              <a:rPr lang="en"/>
              <a:t>Our Bodies and health</a:t>
            </a:r>
          </a:p>
        </p:txBody>
      </p:sp>
      <p:sp>
        <p:nvSpPr>
          <p:cNvPr id="75" name="Shape 75"/>
          <p:cNvSpPr txBox="1"/>
          <p:nvPr>
            <p:ph idx="1" type="body"/>
          </p:nvPr>
        </p:nvSpPr>
        <p:spPr>
          <a:xfrm>
            <a:off x="84450" y="1653375"/>
            <a:ext cx="5373300" cy="2710200"/>
          </a:xfrm>
          <a:prstGeom prst="rect">
            <a:avLst/>
          </a:prstGeom>
        </p:spPr>
        <p:txBody>
          <a:bodyPr anchorCtr="0" anchor="t" bIns="91425" lIns="91425" rIns="91425" tIns="91425">
            <a:noAutofit/>
          </a:bodyPr>
          <a:lstStyle/>
          <a:p>
            <a:pPr lvl="0" rtl="0">
              <a:spcBef>
                <a:spcPts val="0"/>
              </a:spcBef>
              <a:buNone/>
            </a:pPr>
            <a:r>
              <a:rPr lang="en" sz="3000"/>
              <a:t>Caring for the reproductive system is essential to maintaining a healthy life. There is a need for informed, responsible behavior with respect to reproduction.</a:t>
            </a:r>
          </a:p>
          <a:p>
            <a:pPr>
              <a:spcBef>
                <a:spcPts val="0"/>
              </a:spcBef>
              <a:buNone/>
            </a:pPr>
            <a:r>
              <a:t/>
            </a:r>
            <a:endParaRPr sz="30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idx="1" type="body"/>
          </p:nvPr>
        </p:nvSpPr>
        <p:spPr>
          <a:xfrm>
            <a:off x="460950" y="1786225"/>
            <a:ext cx="8222100" cy="2710200"/>
          </a:xfrm>
          <a:prstGeom prst="rect">
            <a:avLst/>
          </a:prstGeom>
        </p:spPr>
        <p:txBody>
          <a:bodyPr anchorCtr="0" anchor="t" bIns="91425" lIns="91425" rIns="91425" tIns="91425">
            <a:noAutofit/>
          </a:bodyPr>
          <a:lstStyle/>
          <a:p>
            <a:pPr rtl="0">
              <a:spcBef>
                <a:spcPts val="0"/>
              </a:spcBef>
              <a:buNone/>
            </a:pPr>
            <a:r>
              <a:rPr lang="en" sz="3000"/>
              <a:t>It is important for you to understand how your body functions. Lack of information can contribute to irresponsible behavior that can have a devastating effect.</a:t>
            </a:r>
          </a:p>
          <a:p>
            <a:pPr>
              <a:spcBef>
                <a:spcPts val="0"/>
              </a:spcBef>
              <a:buNone/>
            </a:pPr>
            <a:r>
              <a:t/>
            </a:r>
            <a:endParaRPr sz="30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pic>
        <p:nvPicPr>
          <p:cNvPr id="85" name="Shape 85"/>
          <p:cNvPicPr preferRelativeResize="0"/>
          <p:nvPr/>
        </p:nvPicPr>
        <p:blipFill>
          <a:blip r:embed="rId3">
            <a:alphaModFix/>
          </a:blip>
          <a:stretch>
            <a:fillRect/>
          </a:stretch>
        </p:blipFill>
        <p:spPr>
          <a:xfrm>
            <a:off x="1619250" y="357187"/>
            <a:ext cx="5905500" cy="44291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pic>
        <p:nvPicPr>
          <p:cNvPr id="90" name="Shape 90"/>
          <p:cNvPicPr preferRelativeResize="0"/>
          <p:nvPr/>
        </p:nvPicPr>
        <p:blipFill>
          <a:blip r:embed="rId3">
            <a:alphaModFix/>
          </a:blip>
          <a:stretch>
            <a:fillRect/>
          </a:stretch>
        </p:blipFill>
        <p:spPr>
          <a:xfrm>
            <a:off x="1789037" y="134000"/>
            <a:ext cx="5565924" cy="525455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71900" y="738725"/>
            <a:ext cx="8222100" cy="767699"/>
          </a:xfrm>
          <a:prstGeom prst="rect">
            <a:avLst/>
          </a:prstGeom>
        </p:spPr>
        <p:txBody>
          <a:bodyPr anchorCtr="0" anchor="b" bIns="91425" lIns="91425" rIns="91425" tIns="91425">
            <a:noAutofit/>
          </a:bodyPr>
          <a:lstStyle/>
          <a:p>
            <a:pPr>
              <a:spcBef>
                <a:spcPts val="0"/>
              </a:spcBef>
              <a:buNone/>
            </a:pPr>
            <a:r>
              <a:rPr lang="en"/>
              <a:t>Female Reproductive Anatomy</a:t>
            </a:r>
          </a:p>
        </p:txBody>
      </p:sp>
      <p:sp>
        <p:nvSpPr>
          <p:cNvPr id="96" name="Shape 96"/>
          <p:cNvSpPr txBox="1"/>
          <p:nvPr>
            <p:ph idx="1" type="body"/>
          </p:nvPr>
        </p:nvSpPr>
        <p:spPr>
          <a:xfrm>
            <a:off x="1822450" y="2760450"/>
            <a:ext cx="6081599" cy="892800"/>
          </a:xfrm>
          <a:prstGeom prst="rect">
            <a:avLst/>
          </a:prstGeom>
        </p:spPr>
        <p:txBody>
          <a:bodyPr anchorCtr="0" anchor="t" bIns="91425" lIns="91425" rIns="91425" tIns="91425">
            <a:noAutofit/>
          </a:bodyPr>
          <a:lstStyle/>
          <a:p>
            <a:pPr>
              <a:spcBef>
                <a:spcPts val="0"/>
              </a:spcBef>
              <a:buNone/>
            </a:pPr>
            <a:r>
              <a:rPr lang="en" sz="3600"/>
              <a:t>Process of Menstruation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71900" y="738725"/>
            <a:ext cx="8222100" cy="767699"/>
          </a:xfrm>
          <a:prstGeom prst="rect">
            <a:avLst/>
          </a:prstGeom>
        </p:spPr>
        <p:txBody>
          <a:bodyPr anchorCtr="0" anchor="b" bIns="91425" lIns="91425" rIns="91425" tIns="91425">
            <a:noAutofit/>
          </a:bodyPr>
          <a:lstStyle/>
          <a:p>
            <a:pPr>
              <a:spcBef>
                <a:spcPts val="0"/>
              </a:spcBef>
              <a:buNone/>
            </a:pPr>
            <a:r>
              <a:rPr lang="en"/>
              <a:t>Process</a:t>
            </a:r>
          </a:p>
        </p:txBody>
      </p:sp>
      <p:sp>
        <p:nvSpPr>
          <p:cNvPr id="102" name="Shape 102"/>
          <p:cNvSpPr txBox="1"/>
          <p:nvPr>
            <p:ph idx="1" type="body"/>
          </p:nvPr>
        </p:nvSpPr>
        <p:spPr>
          <a:xfrm>
            <a:off x="471900" y="1941225"/>
            <a:ext cx="3845400" cy="2710200"/>
          </a:xfrm>
          <a:prstGeom prst="rect">
            <a:avLst/>
          </a:prstGeom>
        </p:spPr>
        <p:txBody>
          <a:bodyPr anchorCtr="0" anchor="t" bIns="91425" lIns="91425" rIns="91425" tIns="91425">
            <a:noAutofit/>
          </a:bodyPr>
          <a:lstStyle/>
          <a:p>
            <a:pPr>
              <a:spcBef>
                <a:spcPts val="0"/>
              </a:spcBef>
              <a:buNone/>
            </a:pPr>
            <a:r>
              <a:rPr lang="en" sz="3000"/>
              <a:t>Hormone secretion (remember the ones we talked about?) cause an egg in an ovary to mature.</a:t>
            </a:r>
          </a:p>
        </p:txBody>
      </p:sp>
      <p:pic>
        <p:nvPicPr>
          <p:cNvPr id="103" name="Shape 103"/>
          <p:cNvPicPr preferRelativeResize="0"/>
          <p:nvPr/>
        </p:nvPicPr>
        <p:blipFill>
          <a:blip r:embed="rId3">
            <a:alphaModFix/>
          </a:blip>
          <a:stretch>
            <a:fillRect/>
          </a:stretch>
        </p:blipFill>
        <p:spPr>
          <a:xfrm>
            <a:off x="4528925" y="2036650"/>
            <a:ext cx="4165075" cy="22537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71900" y="738725"/>
            <a:ext cx="8222100" cy="767699"/>
          </a:xfrm>
          <a:prstGeom prst="rect">
            <a:avLst/>
          </a:prstGeom>
        </p:spPr>
        <p:txBody>
          <a:bodyPr anchorCtr="0" anchor="b" bIns="91425" lIns="91425" rIns="91425" tIns="91425">
            <a:noAutofit/>
          </a:bodyPr>
          <a:lstStyle/>
          <a:p>
            <a:pPr>
              <a:spcBef>
                <a:spcPts val="0"/>
              </a:spcBef>
              <a:buNone/>
            </a:pPr>
            <a:r>
              <a:rPr lang="en"/>
              <a:t>Menstruation Cont’d</a:t>
            </a:r>
          </a:p>
        </p:txBody>
      </p:sp>
      <p:sp>
        <p:nvSpPr>
          <p:cNvPr id="109" name="Shape 109"/>
          <p:cNvSpPr txBox="1"/>
          <p:nvPr>
            <p:ph idx="1" type="body"/>
          </p:nvPr>
        </p:nvSpPr>
        <p:spPr>
          <a:xfrm>
            <a:off x="471900" y="1919075"/>
            <a:ext cx="4620299" cy="2710200"/>
          </a:xfrm>
          <a:prstGeom prst="rect">
            <a:avLst/>
          </a:prstGeom>
        </p:spPr>
        <p:txBody>
          <a:bodyPr anchorCtr="0" anchor="t" bIns="91425" lIns="91425" rIns="91425" tIns="91425">
            <a:noAutofit/>
          </a:bodyPr>
          <a:lstStyle/>
          <a:p>
            <a:pPr>
              <a:spcBef>
                <a:spcPts val="0"/>
              </a:spcBef>
              <a:buNone/>
            </a:pPr>
            <a:r>
              <a:rPr lang="en" sz="3000"/>
              <a:t>About once a month, that tiny egg leaves one of the ovaries (ovulation) and travels down one of the fallopian tubes. </a:t>
            </a:r>
          </a:p>
        </p:txBody>
      </p:sp>
      <p:pic>
        <p:nvPicPr>
          <p:cNvPr id="110" name="Shape 110"/>
          <p:cNvPicPr preferRelativeResize="0"/>
          <p:nvPr/>
        </p:nvPicPr>
        <p:blipFill>
          <a:blip r:embed="rId3">
            <a:alphaModFix/>
          </a:blip>
          <a:stretch>
            <a:fillRect/>
          </a:stretch>
        </p:blipFill>
        <p:spPr>
          <a:xfrm>
            <a:off x="5092200" y="2488525"/>
            <a:ext cx="3722274" cy="20141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