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724400" y="0"/>
            <a:ext cx="3012140" cy="6854063"/>
          </a:xfrm>
          <a:custGeom>
            <a:pathLst>
              <a:path extrusionOk="0" h="6854064" w="3012141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4571999" y="0"/>
            <a:ext cx="4546600" cy="6857999"/>
            <a:chOff x="1447" y="0"/>
            <a:chExt cx="2863" cy="4319"/>
          </a:xfrm>
        </p:grpSpPr>
        <p:sp>
          <p:nvSpPr>
            <p:cNvPr id="13" name="Shape 13"/>
            <p:cNvSpPr/>
            <p:nvPr/>
          </p:nvSpPr>
          <p:spPr>
            <a:xfrm>
              <a:off x="1447" y="0"/>
              <a:ext cx="1885" cy="4319"/>
            </a:xfrm>
            <a:custGeom>
              <a:pathLst>
                <a:path extrusionOk="0" h="4320" w="1886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559" y="0"/>
              <a:ext cx="1978" cy="4319"/>
            </a:xfrm>
            <a:custGeom>
              <a:pathLst>
                <a:path extrusionOk="0" h="4320" w="1979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090" y="0"/>
              <a:ext cx="1805" cy="4319"/>
            </a:xfrm>
            <a:custGeom>
              <a:pathLst>
                <a:path extrusionOk="0" h="4320" w="1806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463" y="0"/>
              <a:ext cx="1847" cy="4319"/>
            </a:xfrm>
            <a:custGeom>
              <a:pathLst>
                <a:path extrusionOk="0" h="4320" w="1848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Shape 17"/>
          <p:cNvSpPr txBox="1"/>
          <p:nvPr>
            <p:ph type="ctrTitle"/>
          </p:nvPr>
        </p:nvSpPr>
        <p:spPr>
          <a:xfrm>
            <a:off x="685800" y="995251"/>
            <a:ext cx="5258700" cy="1544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685800" y="2648555"/>
            <a:ext cx="5258700" cy="103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SzPct val="100000"/>
              <a:buNone/>
              <a:defRPr sz="3000"/>
            </a:lvl2pPr>
            <a:lvl3pPr lvl="2">
              <a:spcBef>
                <a:spcPts val="0"/>
              </a:spcBef>
              <a:buSzPct val="100000"/>
              <a:buNone/>
              <a:defRPr sz="3000"/>
            </a:lvl3pPr>
            <a:lvl4pPr lvl="3">
              <a:spcBef>
                <a:spcPts val="0"/>
              </a:spcBef>
              <a:buSzPct val="100000"/>
              <a:buNone/>
              <a:defRPr sz="3000"/>
            </a:lvl4pPr>
            <a:lvl5pPr lvl="4">
              <a:spcBef>
                <a:spcPts val="0"/>
              </a:spcBef>
              <a:buSzPct val="100000"/>
              <a:buNone/>
              <a:defRPr sz="3000"/>
            </a:lvl5pPr>
            <a:lvl6pPr lvl="5">
              <a:spcBef>
                <a:spcPts val="0"/>
              </a:spcBef>
              <a:buSzPct val="100000"/>
              <a:buNone/>
              <a:defRPr sz="3000"/>
            </a:lvl6pPr>
            <a:lvl7pPr lvl="6">
              <a:spcBef>
                <a:spcPts val="0"/>
              </a:spcBef>
              <a:buSzPct val="100000"/>
              <a:buNone/>
              <a:defRPr sz="3000"/>
            </a:lvl7pPr>
            <a:lvl8pPr lvl="7">
              <a:spcBef>
                <a:spcPts val="0"/>
              </a:spcBef>
              <a:buSzPct val="100000"/>
              <a:buNone/>
              <a:defRPr sz="3000"/>
            </a:lvl8pPr>
            <a:lvl9pPr lvl="8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-5400000">
            <a:off x="6281180" y="3995181"/>
            <a:ext cx="1205741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-5400000">
            <a:off x="6281180" y="3995181"/>
            <a:ext cx="1205741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 lvl="1"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 lvl="2"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 lvl="3"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 lvl="4"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 lvl="5"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 lvl="6"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 lvl="7"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 lvl="8"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/>
          <p:nvPr/>
        </p:nvSpPr>
        <p:spPr>
          <a:xfrm rot="-5400000">
            <a:off x="6281180" y="3995181"/>
            <a:ext cx="1205741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7" name="Shape 37"/>
          <p:cNvSpPr/>
          <p:nvPr/>
        </p:nvSpPr>
        <p:spPr>
          <a:xfrm rot="10800000">
            <a:off x="7938258" y="0"/>
            <a:ext cx="1205741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5400000">
            <a:off x="1657077" y="-1657077"/>
            <a:ext cx="1205741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rot="-5400000">
            <a:off x="6281180" y="3995181"/>
            <a:ext cx="1205741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762000" y="609600"/>
            <a:ext cx="3657600" cy="37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648200" y="609600"/>
            <a:ext cx="3657600" cy="37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248400" y="6208776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761999" y="6208776"/>
            <a:ext cx="48738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620000" y="5687567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western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2338102"/>
            <a:ext cx="1205741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buChar char="●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○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6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685800" y="995251"/>
            <a:ext cx="5258700" cy="15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7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Lowe’s Class Rules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85800" y="2648555"/>
            <a:ext cx="52587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Expectations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-3048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Treatment of Property</a:t>
            </a:r>
          </a:p>
        </p:txBody>
      </p:sp>
      <p:sp>
        <p:nvSpPr>
          <p:cNvPr id="134" name="Shape 134"/>
          <p:cNvSpPr/>
          <p:nvPr/>
        </p:nvSpPr>
        <p:spPr>
          <a:xfrm>
            <a:off x="1676400" y="5791200"/>
            <a:ext cx="12153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791200" y="57150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1.jpg"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1300" y="2044700"/>
            <a:ext cx="4165600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jpg"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741861" y="2039938"/>
            <a:ext cx="4127500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BE RESPECTFUL AND WATCH YOUR COMMENTS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00" y="984675"/>
            <a:ext cx="8251249" cy="283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762000" y="-1524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Attitude</a:t>
            </a:r>
          </a:p>
        </p:txBody>
      </p:sp>
      <p:sp>
        <p:nvSpPr>
          <p:cNvPr id="149" name="Shape 149"/>
          <p:cNvSpPr/>
          <p:nvPr/>
        </p:nvSpPr>
        <p:spPr>
          <a:xfrm>
            <a:off x="1524000" y="5715000"/>
            <a:ext cx="12153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791200" y="57150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3.jpg"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58749" y="1974849"/>
            <a:ext cx="42164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jpg"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641848" y="1987549"/>
            <a:ext cx="4317998" cy="32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1390825" y="493825"/>
            <a:ext cx="6781800" cy="160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NO WHINNING IF I SAY YOU CAN’T DO SOMETHING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62000" y="609600"/>
            <a:ext cx="3657600" cy="376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648200" y="609600"/>
            <a:ext cx="3657600" cy="376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562" y="1999550"/>
            <a:ext cx="3437325" cy="45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04800" y="-2286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Cheating</a:t>
            </a:r>
          </a:p>
        </p:txBody>
      </p:sp>
      <p:sp>
        <p:nvSpPr>
          <p:cNvPr id="166" name="Shape 166"/>
          <p:cNvSpPr/>
          <p:nvPr/>
        </p:nvSpPr>
        <p:spPr>
          <a:xfrm>
            <a:off x="1447800" y="5486400"/>
            <a:ext cx="12153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715000" y="55626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1.jpg"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0" y="1828799"/>
            <a:ext cx="4267199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jpg"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259262" y="1836737"/>
            <a:ext cx="4330697" cy="324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152400"/>
            <a:ext cx="6705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485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Classroom Appearance</a:t>
            </a:r>
          </a:p>
        </p:txBody>
      </p:sp>
      <p:sp>
        <p:nvSpPr>
          <p:cNvPr id="175" name="Shape 175"/>
          <p:cNvSpPr/>
          <p:nvPr/>
        </p:nvSpPr>
        <p:spPr>
          <a:xfrm>
            <a:off x="1676400" y="5334000"/>
            <a:ext cx="12153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5867400" y="53340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4.jpg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724400" y="1524000"/>
            <a:ext cx="3962399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jpg" id="178" name="Shape 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66700" y="1714499"/>
            <a:ext cx="3962399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55400" y="4897275"/>
            <a:ext cx="8996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485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Classroom behavior issues- </a:t>
            </a:r>
            <a:r>
              <a:rPr b="0" lang="en-US" sz="485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r>
              <a:rPr b="0" i="0" lang="en-US" sz="485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I am not your babysit</a:t>
            </a:r>
            <a:r>
              <a:rPr b="0" lang="en-US" sz="485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ter, I am your teacher”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-38090" y="330100"/>
            <a:ext cx="92202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Warning</a:t>
            </a:r>
          </a:p>
          <a:p>
            <a:pPr indent="-274320" lvl="0" marL="274320" marR="0" rtl="0" algn="l">
              <a:spcBef>
                <a:spcPts val="6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Sit at desk by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</a:p>
          <a:p>
            <a:pPr indent="-274320" lvl="0" marL="274320" marR="0" rtl="0" algn="l">
              <a:spcBef>
                <a:spcPts val="6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parent call</a:t>
            </a:r>
          </a:p>
          <a:p>
            <a:pPr indent="-274320" lvl="0" marL="274320" marR="0" rtl="0" algn="l">
              <a:spcBef>
                <a:spcPts val="6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Student Center</a:t>
            </a:r>
          </a:p>
          <a:p>
            <a:pPr indent="-274320" lvl="0" marL="274320" marR="0" rtl="0" algn="l">
              <a:spcBef>
                <a:spcPts val="6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(Tardy Office)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838200"/>
            <a:ext cx="4267199" cy="32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Bathroom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Raise your hand/or come to my desk and ask me to go to the restroom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Grab the hall pass (NO DETOURS)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Make sure you return the hall pass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914400" y="-3048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Attendance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762000" y="609600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1371600" y="4572000"/>
            <a:ext cx="2362200" cy="2123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5715000" y="53340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desk.jpg"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85750" y="1924049"/>
            <a:ext cx="3810001" cy="2857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pty.jpg" id="65" name="Shape 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686299" y="1866899"/>
            <a:ext cx="38862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914400" y="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Tardy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447800" y="5715000"/>
            <a:ext cx="1524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715000" y="57150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ontime.jpg"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6200" y="2057399"/>
            <a:ext cx="4267199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rdy.jpg" id="74" name="Shape 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724400" y="2133599"/>
            <a:ext cx="426719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914400" y="-1524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Preparedness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524000" y="5638800"/>
            <a:ext cx="1524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867400" y="56388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ok.jpg"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81000" y="1981199"/>
            <a:ext cx="4267199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ng.jpg" id="83" name="Shape 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514850" y="1981199"/>
            <a:ext cx="426719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-3048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Food &amp; Drink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447800" y="5486400"/>
            <a:ext cx="1524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5943600" y="55626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eating.jpg"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810124" y="1838325"/>
            <a:ext cx="43434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dy.jpg"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0" y="1828799"/>
            <a:ext cx="426719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838200" y="635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Gum</a:t>
            </a:r>
          </a:p>
        </p:txBody>
      </p:sp>
      <p:sp>
        <p:nvSpPr>
          <p:cNvPr id="98" name="Shape 98"/>
          <p:cNvSpPr/>
          <p:nvPr/>
        </p:nvSpPr>
        <p:spPr>
          <a:xfrm>
            <a:off x="1524000" y="5638800"/>
            <a:ext cx="184796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791200" y="56388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gum.jp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38125" y="2047874"/>
            <a:ext cx="4190999" cy="3143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m2.jpg"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581525" y="2047874"/>
            <a:ext cx="4190999" cy="314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914400" y="-381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Phones</a:t>
            </a:r>
          </a:p>
        </p:txBody>
      </p:sp>
      <p:sp>
        <p:nvSpPr>
          <p:cNvPr id="107" name="Shape 107"/>
          <p:cNvSpPr/>
          <p:nvPr/>
        </p:nvSpPr>
        <p:spPr>
          <a:xfrm>
            <a:off x="1676400" y="5715000"/>
            <a:ext cx="12383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867400" y="57150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rgbClr val="712D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1.jpg"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14325" y="1971674"/>
            <a:ext cx="4190999" cy="3143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jpg" id="110" name="Shape 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660900" y="1968500"/>
            <a:ext cx="4165600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713750" y="5203675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lang="en-US" sz="5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EAR BUDS IN</a:t>
            </a:r>
          </a:p>
        </p:txBody>
      </p:sp>
      <p:sp>
        <p:nvSpPr>
          <p:cNvPr id="116" name="Shape 116"/>
          <p:cNvSpPr/>
          <p:nvPr/>
        </p:nvSpPr>
        <p:spPr>
          <a:xfrm>
            <a:off x="1524000" y="4495800"/>
            <a:ext cx="146696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715000" y="44958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62" y="209675"/>
            <a:ext cx="4009848" cy="534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524" y="152400"/>
            <a:ext cx="4095748" cy="546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838200" y="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b="0" i="0" lang="en-US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Hand-raising</a:t>
            </a:r>
          </a:p>
        </p:txBody>
      </p:sp>
      <p:pic>
        <p:nvPicPr>
          <p:cNvPr descr="4.jpg" id="125" name="Shape 1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7650" r="17649" t="0"/>
          <a:stretch/>
        </p:blipFill>
        <p:spPr>
          <a:xfrm rot="5400000">
            <a:off x="4746838" y="1653961"/>
            <a:ext cx="4038599" cy="40834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1600200" y="5638800"/>
            <a:ext cx="12153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715000" y="56388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Cool</a:t>
            </a:r>
          </a:p>
        </p:txBody>
      </p:sp>
      <p:pic>
        <p:nvPicPr>
          <p:cNvPr descr="3.jpg"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52400" y="1981199"/>
            <a:ext cx="426719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