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11" Type="http://schemas.openxmlformats.org/officeDocument/2006/relationships/slide" Target="slides/slide7.xml"/><Relationship Id="rId22" Type="http://schemas.openxmlformats.org/officeDocument/2006/relationships/font" Target="fonts/Nunito-italic.fntdata"/><Relationship Id="rId10" Type="http://schemas.openxmlformats.org/officeDocument/2006/relationships/slide" Target="slides/slide6.xml"/><Relationship Id="rId21" Type="http://schemas.openxmlformats.org/officeDocument/2006/relationships/font" Target="fonts/Nuni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/>
            </a:lvl1pPr>
            <a:lvl2pPr indent="0" lvl="1" marL="457200" marR="0" rtl="0" algn="l">
              <a:spcBef>
                <a:spcPts val="0"/>
              </a:spcBef>
              <a:buChar char="○"/>
              <a:defRPr/>
            </a:lvl2pPr>
            <a:lvl3pPr indent="0" lvl="2" marL="914400" marR="0" rtl="0" algn="l">
              <a:spcBef>
                <a:spcPts val="0"/>
              </a:spcBef>
              <a:buChar char="■"/>
              <a:defRPr/>
            </a:lvl3pPr>
            <a:lvl4pPr indent="0" lvl="3" marL="1371600" marR="0" rtl="0" algn="l">
              <a:spcBef>
                <a:spcPts val="0"/>
              </a:spcBef>
              <a:buChar char="●"/>
              <a:defRPr/>
            </a:lvl4pPr>
            <a:lvl5pPr indent="0" lvl="4" marL="1828800" marR="0" rtl="0" algn="l">
              <a:spcBef>
                <a:spcPts val="0"/>
              </a:spcBef>
              <a:buChar char="○"/>
              <a:defRPr/>
            </a:lvl5pPr>
            <a:lvl6pPr indent="0" lvl="5" marL="2286000" marR="0" rtl="0" algn="l">
              <a:spcBef>
                <a:spcPts val="0"/>
              </a:spcBef>
              <a:buChar char="■"/>
              <a:defRPr/>
            </a:lvl6pPr>
            <a:lvl7pPr indent="0" lvl="6" marL="2743200" marR="0" rtl="0" algn="l">
              <a:spcBef>
                <a:spcPts val="0"/>
              </a:spcBef>
              <a:buChar char="●"/>
              <a:defRPr/>
            </a:lvl7pPr>
            <a:lvl8pPr indent="0" lvl="7" marL="3200400" marR="0" rtl="0" algn="l">
              <a:spcBef>
                <a:spcPts val="0"/>
              </a:spcBef>
              <a:buChar char="○"/>
              <a:defRPr/>
            </a:lvl8pPr>
            <a:lvl9pPr indent="0" lvl="8" marL="3657600" marR="0" rtl="0" algn="l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Stretching, yoga, karate, skateboarding </a:t>
            </a:r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Running, biking, jump rope, dancing, anything that gets you out of breath</a:t>
            </a:r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lifting, pushups, sit ups, lunges, anything that burns!</a:t>
            </a:r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SlideOverlay.png" id="41" name="Shape 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0" y="1578972"/>
            <a:ext cx="9471390" cy="4639687"/>
            <a:chOff x="0" y="1578972"/>
            <a:chExt cx="9471390" cy="4639687"/>
          </a:xfrm>
        </p:grpSpPr>
        <p:sp>
          <p:nvSpPr>
            <p:cNvPr id="43" name="Shape 43"/>
            <p:cNvSpPr/>
            <p:nvPr/>
          </p:nvSpPr>
          <p:spPr>
            <a:xfrm rot="-5930880">
              <a:off x="3703491" y="-842257"/>
              <a:ext cx="2064405" cy="9264100"/>
            </a:xfrm>
            <a:custGeom>
              <a:pathLst>
                <a:path extrusionOk="0" h="9154402" w="2209695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cap="flat" cmpd="sng" w="25400">
              <a:solidFill>
                <a:schemeClr val="accent2">
                  <a:alpha val="6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-5940000">
              <a:off x="5179560" y="1579152"/>
              <a:ext cx="1040884" cy="7134813"/>
            </a:xfrm>
            <a:custGeom>
              <a:pathLst>
                <a:path extrusionOk="0" h="7134813" w="1040884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dk2">
                <a:alpha val="60000"/>
              </a:schemeClr>
            </a:solidFill>
            <a:ln cap="flat" cmpd="sng" w="31750">
              <a:solidFill>
                <a:schemeClr val="lt2">
                  <a:alpha val="6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 rot="-5940000">
              <a:off x="6127954" y="-68850"/>
              <a:ext cx="932370" cy="5296611"/>
            </a:xfrm>
            <a:custGeom>
              <a:pathLst>
                <a:path extrusionOk="0" h="6320186" w="962833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 rot="-5940000">
              <a:off x="5624128" y="-611283"/>
              <a:ext cx="962833" cy="6320186"/>
            </a:xfrm>
            <a:custGeom>
              <a:pathLst>
                <a:path extrusionOk="0" h="6320186" w="962833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49803"/>
              </a:srgbClr>
            </a:solidFill>
            <a:ln cap="flat" cmpd="sng" w="25400">
              <a:solidFill>
                <a:schemeClr val="accent2">
                  <a:alpha val="4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-5940000">
              <a:off x="6395226" y="-278516"/>
              <a:ext cx="552099" cy="5104822"/>
            </a:xfrm>
            <a:custGeom>
              <a:pathLst>
                <a:path extrusionOk="0" h="5109912" w="552099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29803"/>
              </a:schemeClr>
            </a:solidFill>
            <a:ln cap="flat" cmpd="sng" w="571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-5940000">
              <a:off x="7468754" y="1178807"/>
              <a:ext cx="536285" cy="2936000"/>
            </a:xfrm>
            <a:custGeom>
              <a:pathLst>
                <a:path extrusionOk="0" h="2938929" w="536285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cap="flat" cmpd="sng" w="571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9" name="Shape 49"/>
          <p:cNvSpPr/>
          <p:nvPr/>
        </p:nvSpPr>
        <p:spPr>
          <a:xfrm rot="-5940000">
            <a:off x="5750708" y="-641833"/>
            <a:ext cx="985797" cy="6048136"/>
          </a:xfrm>
          <a:custGeom>
            <a:pathLst>
              <a:path extrusionOk="0" h="6338829" w="981537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rgbClr val="BFE3F6">
              <a:alpha val="8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0" name="Shape 50"/>
          <p:cNvGrpSpPr/>
          <p:nvPr/>
        </p:nvGrpSpPr>
        <p:grpSpPr>
          <a:xfrm>
            <a:off x="784582" y="-1221043"/>
            <a:ext cx="5811455" cy="2952861"/>
            <a:chOff x="784582" y="-1221043"/>
            <a:chExt cx="5811455" cy="2952861"/>
          </a:xfrm>
        </p:grpSpPr>
        <p:sp>
          <p:nvSpPr>
            <p:cNvPr id="51" name="Shape 51"/>
            <p:cNvSpPr/>
            <p:nvPr/>
          </p:nvSpPr>
          <p:spPr>
            <a:xfrm>
              <a:off x="2382982" y="1122217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2856953" y="76200"/>
              <a:ext cx="1023669" cy="8381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1948131" y="46401"/>
              <a:ext cx="1023669" cy="86799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1219200" y="-765131"/>
              <a:ext cx="3505316" cy="1521076"/>
            </a:xfrm>
            <a:prstGeom prst="pie">
              <a:avLst>
                <a:gd fmla="val 22874" name="adj1"/>
                <a:gd fmla="val 10801881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2345119" y="141182"/>
              <a:ext cx="1023669" cy="9529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 rot="-9130023">
              <a:off x="1178779" y="-178448"/>
              <a:ext cx="1133351" cy="831645"/>
            </a:xfrm>
            <a:prstGeom prst="arc">
              <a:avLst>
                <a:gd fmla="val 11101214" name="adj1"/>
                <a:gd fmla="val 21230192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rot="60000">
              <a:off x="787877" y="-198453"/>
              <a:ext cx="381000" cy="381000"/>
            </a:xfrm>
            <a:prstGeom prst="pie">
              <a:avLst>
                <a:gd fmla="val 21598475" name="adj1"/>
                <a:gd fmla="val 10634284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 rot="6387309">
              <a:off x="4862249" y="-839605"/>
              <a:ext cx="1453063" cy="1671367"/>
            </a:xfrm>
            <a:prstGeom prst="arc">
              <a:avLst>
                <a:gd fmla="val 15214126" name="adj1"/>
                <a:gd fmla="val 4414917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5362575" y="461225"/>
              <a:ext cx="756422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4800600" y="152400"/>
              <a:ext cx="756422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 rot="6387309">
              <a:off x="3396215" y="-1040839"/>
              <a:ext cx="1905868" cy="2047338"/>
            </a:xfrm>
            <a:prstGeom prst="arc">
              <a:avLst>
                <a:gd fmla="val 15243146" name="adj1"/>
                <a:gd fmla="val 4369025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6115050" y="590550"/>
              <a:ext cx="152399" cy="1523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64" name="Shape 6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" name="Shape 65"/>
          <p:cNvSpPr txBox="1"/>
          <p:nvPr>
            <p:ph type="ctrTitle"/>
          </p:nvPr>
        </p:nvSpPr>
        <p:spPr>
          <a:xfrm rot="-557688">
            <a:off x="1022823" y="2961458"/>
            <a:ext cx="7551600" cy="161260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 rot="-540000">
            <a:off x="2550459" y="4704801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5pPr>
            <a:lvl6pPr indent="0" lvl="5" marL="22860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/>
            </a:lvl6pPr>
            <a:lvl7pPr indent="0" lvl="6" marL="27432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/>
            </a:lvl7pPr>
            <a:lvl8pPr indent="0" lvl="7" marL="32004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/>
            </a:lvl8pPr>
            <a:lvl9pPr indent="0" lvl="8" marL="36576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9144" y="2476500"/>
            <a:ext cx="9125711" cy="436879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2" name="Shape 162"/>
          <p:cNvCxnSpPr/>
          <p:nvPr/>
        </p:nvCxnSpPr>
        <p:spPr>
          <a:xfrm>
            <a:off x="9144" y="2476500"/>
            <a:ext cx="9125711" cy="1587"/>
          </a:xfrm>
          <a:prstGeom prst="straightConnector1">
            <a:avLst/>
          </a:prstGeom>
          <a:noFill/>
          <a:ln cap="flat" cmpd="sng" w="25400">
            <a:solidFill>
              <a:schemeClr val="accent2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Shape 163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166" name="Shape 166"/>
          <p:cNvSpPr txBox="1"/>
          <p:nvPr>
            <p:ph type="title"/>
          </p:nvPr>
        </p:nvSpPr>
        <p:spPr>
          <a:xfrm>
            <a:off x="4477869" y="990600"/>
            <a:ext cx="3951755" cy="14318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7" name="Shape 167"/>
          <p:cNvSpPr/>
          <p:nvPr>
            <p:ph idx="2" type="pic"/>
          </p:nvPr>
        </p:nvSpPr>
        <p:spPr>
          <a:xfrm rot="-183065">
            <a:off x="414290" y="1321670"/>
            <a:ext cx="3703911" cy="5202977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477869" y="2547938"/>
            <a:ext cx="3951755" cy="37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spcAft>
                <a:spcPts val="1000"/>
              </a:spcAft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icture above Ca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Shape 170"/>
          <p:cNvGrpSpPr/>
          <p:nvPr/>
        </p:nvGrpSpPr>
        <p:grpSpPr>
          <a:xfrm>
            <a:off x="9144" y="3810000"/>
            <a:ext cx="9125711" cy="3035300"/>
            <a:chOff x="9144" y="3810000"/>
            <a:chExt cx="9125711" cy="3035300"/>
          </a:xfrm>
        </p:grpSpPr>
        <p:sp>
          <p:nvSpPr>
            <p:cNvPr id="171" name="Shape 171"/>
            <p:cNvSpPr/>
            <p:nvPr/>
          </p:nvSpPr>
          <p:spPr>
            <a:xfrm>
              <a:off x="9144" y="3810000"/>
              <a:ext cx="9125711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72" name="Shape 172"/>
            <p:cNvCxnSpPr/>
            <p:nvPr/>
          </p:nvCxnSpPr>
          <p:spPr>
            <a:xfrm>
              <a:off x="9144" y="3810000"/>
              <a:ext cx="9125711" cy="1587"/>
            </a:xfrm>
            <a:prstGeom prst="straightConnector1">
              <a:avLst/>
            </a:prstGeom>
            <a:noFill/>
            <a:ln cap="flat" cmpd="sng" w="25400">
              <a:solidFill>
                <a:schemeClr val="accent2">
                  <a:alpha val="4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3" name="Shape 173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176" name="Shape 176"/>
          <p:cNvSpPr/>
          <p:nvPr>
            <p:ph idx="2" type="pic"/>
          </p:nvPr>
        </p:nvSpPr>
        <p:spPr>
          <a:xfrm rot="-261008">
            <a:off x="2407360" y="921378"/>
            <a:ext cx="4329277" cy="3340715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713231" y="5105398"/>
            <a:ext cx="7717535" cy="12819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300"/>
              </a:spcAft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78" name="Shape 178"/>
          <p:cNvSpPr txBox="1"/>
          <p:nvPr>
            <p:ph type="title"/>
          </p:nvPr>
        </p:nvSpPr>
        <p:spPr>
          <a:xfrm>
            <a:off x="712787" y="4444532"/>
            <a:ext cx="7716837" cy="7236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 Pictures above Caption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Shape 180"/>
          <p:cNvGrpSpPr/>
          <p:nvPr/>
        </p:nvGrpSpPr>
        <p:grpSpPr>
          <a:xfrm>
            <a:off x="9144" y="3810000"/>
            <a:ext cx="9125711" cy="3035300"/>
            <a:chOff x="9144" y="3810000"/>
            <a:chExt cx="9125711" cy="3035300"/>
          </a:xfrm>
        </p:grpSpPr>
        <p:sp>
          <p:nvSpPr>
            <p:cNvPr id="181" name="Shape 181"/>
            <p:cNvSpPr/>
            <p:nvPr/>
          </p:nvSpPr>
          <p:spPr>
            <a:xfrm>
              <a:off x="9144" y="3810000"/>
              <a:ext cx="9125711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82" name="Shape 182"/>
            <p:cNvCxnSpPr/>
            <p:nvPr/>
          </p:nvCxnSpPr>
          <p:spPr>
            <a:xfrm>
              <a:off x="9144" y="3810000"/>
              <a:ext cx="9125711" cy="1587"/>
            </a:xfrm>
            <a:prstGeom prst="straightConnector1">
              <a:avLst/>
            </a:prstGeom>
            <a:noFill/>
            <a:ln cap="flat" cmpd="sng" w="25400">
              <a:solidFill>
                <a:schemeClr val="accent2">
                  <a:alpha val="4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3" name="Shape 183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4" name="Shape 184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186" name="Shape 186"/>
          <p:cNvSpPr/>
          <p:nvPr>
            <p:ph idx="2" type="pic"/>
          </p:nvPr>
        </p:nvSpPr>
        <p:spPr>
          <a:xfrm rot="-261008">
            <a:off x="4305320" y="997811"/>
            <a:ext cx="4329277" cy="3178753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713231" y="5105398"/>
            <a:ext cx="7717535" cy="12819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300"/>
              </a:spcAft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88" name="Shape 188"/>
          <p:cNvSpPr txBox="1"/>
          <p:nvPr>
            <p:ph type="title"/>
          </p:nvPr>
        </p:nvSpPr>
        <p:spPr>
          <a:xfrm>
            <a:off x="712787" y="4444532"/>
            <a:ext cx="7716837" cy="7236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9" name="Shape 189"/>
          <p:cNvSpPr/>
          <p:nvPr>
            <p:ph idx="3" type="pic"/>
          </p:nvPr>
        </p:nvSpPr>
        <p:spPr>
          <a:xfrm rot="153739">
            <a:off x="451737" y="946831"/>
            <a:ext cx="4329277" cy="3178754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 rot="5400000">
            <a:off x="2876877" y="848052"/>
            <a:ext cx="3388658" cy="77168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4" name="Shape 194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5" name="Shape 195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7299292" y="443752"/>
            <a:ext cx="1535425" cy="6400799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9" name="Shape 199"/>
          <p:cNvSpPr txBox="1"/>
          <p:nvPr>
            <p:ph type="title"/>
          </p:nvPr>
        </p:nvSpPr>
        <p:spPr>
          <a:xfrm rot="5400000">
            <a:off x="5297424" y="2935223"/>
            <a:ext cx="5486399" cy="1444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 rot="5400000">
            <a:off x="1156493" y="739634"/>
            <a:ext cx="5217458" cy="6104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le Slide with Pictur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 rot="-5940000">
            <a:off x="5179560" y="1837492"/>
            <a:ext cx="1040884" cy="7134813"/>
          </a:xfrm>
          <a:custGeom>
            <a:pathLst>
              <a:path extrusionOk="0" h="7134813" w="1040884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dk2">
              <a:alpha val="60000"/>
            </a:schemeClr>
          </a:solidFill>
          <a:ln cap="flat" cmpd="sng" w="31750">
            <a:solidFill>
              <a:schemeClr val="lt2">
                <a:alpha val="6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TitleSlideOverlay.png" id="76" name="Shape 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Shape 77"/>
          <p:cNvGrpSpPr/>
          <p:nvPr/>
        </p:nvGrpSpPr>
        <p:grpSpPr>
          <a:xfrm>
            <a:off x="784582" y="-1221043"/>
            <a:ext cx="5811455" cy="2952861"/>
            <a:chOff x="784582" y="-1221043"/>
            <a:chExt cx="5811455" cy="2952861"/>
          </a:xfrm>
        </p:grpSpPr>
        <p:sp>
          <p:nvSpPr>
            <p:cNvPr id="78" name="Shape 78"/>
            <p:cNvSpPr/>
            <p:nvPr/>
          </p:nvSpPr>
          <p:spPr>
            <a:xfrm>
              <a:off x="2382982" y="1122217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6953" y="76200"/>
              <a:ext cx="1023669" cy="8381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948131" y="46401"/>
              <a:ext cx="1023669" cy="86799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219200" y="-765131"/>
              <a:ext cx="3505316" cy="1521076"/>
            </a:xfrm>
            <a:prstGeom prst="pie">
              <a:avLst>
                <a:gd fmla="val 22874" name="adj1"/>
                <a:gd fmla="val 10801881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2345119" y="141182"/>
              <a:ext cx="1023669" cy="9529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-9130023">
              <a:off x="1178779" y="-178448"/>
              <a:ext cx="1133351" cy="831645"/>
            </a:xfrm>
            <a:prstGeom prst="arc">
              <a:avLst>
                <a:gd fmla="val 11101214" name="adj1"/>
                <a:gd fmla="val 21230192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60000">
              <a:off x="787877" y="-198453"/>
              <a:ext cx="381000" cy="381000"/>
            </a:xfrm>
            <a:prstGeom prst="pie">
              <a:avLst>
                <a:gd fmla="val 21598475" name="adj1"/>
                <a:gd fmla="val 10634284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6387309">
              <a:off x="4862249" y="-839605"/>
              <a:ext cx="1453063" cy="1671367"/>
            </a:xfrm>
            <a:prstGeom prst="arc">
              <a:avLst>
                <a:gd fmla="val 15214126" name="adj1"/>
                <a:gd fmla="val 4414917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5362575" y="461225"/>
              <a:ext cx="756422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4800600" y="152400"/>
              <a:ext cx="756422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6387309">
              <a:off x="3396215" y="-1040839"/>
              <a:ext cx="1905868" cy="2047338"/>
            </a:xfrm>
            <a:prstGeom prst="arc">
              <a:avLst>
                <a:gd fmla="val 15243146" name="adj1"/>
                <a:gd fmla="val 4369025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6115050" y="590550"/>
              <a:ext cx="152399" cy="1523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 rot="-5940000">
            <a:off x="5752786" y="67656"/>
            <a:ext cx="967012" cy="6030348"/>
          </a:xfrm>
          <a:custGeom>
            <a:pathLst>
              <a:path extrusionOk="0" h="6320186" w="962833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BFE3F6">
              <a:alpha val="8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Shape 92"/>
          <p:cNvSpPr/>
          <p:nvPr/>
        </p:nvSpPr>
        <p:spPr>
          <a:xfrm rot="-5930880">
            <a:off x="4038986" y="-17105"/>
            <a:ext cx="1788668" cy="8821162"/>
          </a:xfrm>
          <a:custGeom>
            <a:pathLst>
              <a:path extrusionOk="0" h="9154402" w="2209695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Shape 93"/>
          <p:cNvSpPr/>
          <p:nvPr/>
        </p:nvSpPr>
        <p:spPr>
          <a:xfrm rot="-5940000">
            <a:off x="6127954" y="621076"/>
            <a:ext cx="932370" cy="5296611"/>
          </a:xfrm>
          <a:custGeom>
            <a:pathLst>
              <a:path extrusionOk="0" h="6320186" w="962833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dk2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Shape 94"/>
          <p:cNvSpPr/>
          <p:nvPr/>
        </p:nvSpPr>
        <p:spPr>
          <a:xfrm rot="-5940000">
            <a:off x="5624128" y="78643"/>
            <a:ext cx="962833" cy="6320186"/>
          </a:xfrm>
          <a:custGeom>
            <a:pathLst>
              <a:path extrusionOk="0" h="6320186" w="962833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49803"/>
            </a:srgbClr>
          </a:solidFill>
          <a:ln cap="flat" cmpd="sng" w="25400">
            <a:solidFill>
              <a:schemeClr val="accent2">
                <a:alpha val="4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Shape 95"/>
          <p:cNvSpPr/>
          <p:nvPr/>
        </p:nvSpPr>
        <p:spPr>
          <a:xfrm rot="-5940000">
            <a:off x="6395226" y="411412"/>
            <a:ext cx="552099" cy="5104822"/>
          </a:xfrm>
          <a:custGeom>
            <a:pathLst>
              <a:path extrusionOk="0" h="5109912" w="552099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29803"/>
            </a:schemeClr>
          </a:solidFill>
          <a:ln cap="flat" cmpd="sng" w="571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Shape 96"/>
          <p:cNvSpPr/>
          <p:nvPr/>
        </p:nvSpPr>
        <p:spPr>
          <a:xfrm rot="-5940000">
            <a:off x="7468982" y="1865445"/>
            <a:ext cx="528237" cy="2948567"/>
          </a:xfrm>
          <a:custGeom>
            <a:pathLst>
              <a:path extrusionOk="0" h="2951509" w="528237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cap="flat" cmpd="sng" w="571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" name="Shape 97"/>
          <p:cNvSpPr txBox="1"/>
          <p:nvPr>
            <p:ph type="ctrTitle"/>
          </p:nvPr>
        </p:nvSpPr>
        <p:spPr>
          <a:xfrm rot="-557688">
            <a:off x="1248863" y="3564660"/>
            <a:ext cx="7324068" cy="161260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/>
          <p:nvPr>
            <p:ph idx="2" type="pic"/>
          </p:nvPr>
        </p:nvSpPr>
        <p:spPr>
          <a:xfrm rot="-531448">
            <a:off x="914504" y="836685"/>
            <a:ext cx="3923710" cy="2804658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99" name="Shape 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 rot="-540000">
            <a:off x="2550459" y="4990824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5pPr>
            <a:lvl6pPr indent="0" lvl="5" marL="22860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/>
            </a:lvl6pPr>
            <a:lvl7pPr indent="0" lvl="6" marL="27432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/>
            </a:lvl7pPr>
            <a:lvl8pPr indent="0" lvl="7" marL="32004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/>
            </a:lvl8pPr>
            <a:lvl9pPr indent="0" lvl="8" marL="36576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HeaderOverlay.png" id="102" name="Shape 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 rot="4809906">
            <a:off x="3408661" y="1817251"/>
            <a:ext cx="1100209" cy="8104720"/>
          </a:xfrm>
          <a:custGeom>
            <a:pathLst>
              <a:path extrusionOk="0" h="8104720" w="1100209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 cap="flat" cmpd="sng" w="3175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Shape 104"/>
          <p:cNvSpPr/>
          <p:nvPr/>
        </p:nvSpPr>
        <p:spPr>
          <a:xfrm rot="4800000">
            <a:off x="3393402" y="-445314"/>
            <a:ext cx="2008191" cy="9264099"/>
          </a:xfrm>
          <a:custGeom>
            <a:pathLst>
              <a:path extrusionOk="0" h="9154402" w="2209695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cap="flat" cmpd="sng" w="25400">
            <a:solidFill>
              <a:schemeClr val="accent2">
                <a:alpha val="6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 rot="-600000">
            <a:off x="887171" y="5303002"/>
            <a:ext cx="6904500" cy="977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9pPr>
          </a:lstStyle>
          <a:p/>
        </p:txBody>
      </p:sp>
      <p:grpSp>
        <p:nvGrpSpPr>
          <p:cNvPr id="106" name="Shape 106"/>
          <p:cNvGrpSpPr/>
          <p:nvPr/>
        </p:nvGrpSpPr>
        <p:grpSpPr>
          <a:xfrm>
            <a:off x="2741956" y="-1232574"/>
            <a:ext cx="4643949" cy="2985174"/>
            <a:chOff x="2741956" y="-1232574"/>
            <a:chExt cx="4643949" cy="2985174"/>
          </a:xfrm>
        </p:grpSpPr>
        <p:sp>
          <p:nvSpPr>
            <p:cNvPr id="107" name="Shape 107"/>
            <p:cNvSpPr/>
            <p:nvPr/>
          </p:nvSpPr>
          <p:spPr>
            <a:xfrm>
              <a:off x="4495800" y="1143000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108" name="Shape 108"/>
            <p:cNvGrpSpPr/>
            <p:nvPr/>
          </p:nvGrpSpPr>
          <p:grpSpPr>
            <a:xfrm flipH="1">
              <a:off x="2741956" y="-933103"/>
              <a:ext cx="2014512" cy="1892938"/>
              <a:chOff x="6843860" y="-944464"/>
              <a:chExt cx="2014512" cy="1892938"/>
            </a:xfrm>
          </p:grpSpPr>
          <p:sp>
            <p:nvSpPr>
              <p:cNvPr id="109" name="Shape 109"/>
              <p:cNvSpPr/>
              <p:nvPr/>
            </p:nvSpPr>
            <p:spPr>
              <a:xfrm rot="6387309">
                <a:off x="7124584" y="-846654"/>
                <a:ext cx="1453063" cy="1671367"/>
              </a:xfrm>
              <a:prstGeom prst="arc">
                <a:avLst>
                  <a:gd fmla="val 15179737" name="adj1"/>
                  <a:gd fmla="val 4448027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7624910" y="304800"/>
                <a:ext cx="756422" cy="64367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7062935" y="145351"/>
                <a:ext cx="756422" cy="64367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12" name="Shape 112"/>
            <p:cNvGrpSpPr/>
            <p:nvPr/>
          </p:nvGrpSpPr>
          <p:grpSpPr>
            <a:xfrm>
              <a:off x="3235521" y="-1232574"/>
              <a:ext cx="4150383" cy="2407745"/>
              <a:chOff x="3312526" y="-1228092"/>
              <a:chExt cx="4550632" cy="2407745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fmla="val 22874" name="adj1"/>
                  <a:gd fmla="val 10786258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4607455" y="134133"/>
                <a:ext cx="1023669" cy="952933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5" name="Shape 115"/>
              <p:cNvSpPr/>
              <p:nvPr/>
            </p:nvSpPr>
            <p:spPr>
              <a:xfrm rot="-9130023">
                <a:off x="3441114" y="-185498"/>
                <a:ext cx="1133351" cy="831645"/>
              </a:xfrm>
              <a:prstGeom prst="arc">
                <a:avLst>
                  <a:gd fmla="val 11101214" name="adj1"/>
                  <a:gd fmla="val 21230192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6" name="Shape 116"/>
              <p:cNvSpPr/>
              <p:nvPr/>
            </p:nvSpPr>
            <p:spPr>
              <a:xfrm rot="6387309">
                <a:off x="5658550" y="-1047888"/>
                <a:ext cx="1905868" cy="2047338"/>
              </a:xfrm>
              <a:prstGeom prst="arc">
                <a:avLst>
                  <a:gd fmla="val 15243146" name="adj1"/>
                  <a:gd fmla="val 436902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117" name="Shape 117"/>
            <p:cNvSpPr/>
            <p:nvPr/>
          </p:nvSpPr>
          <p:spPr>
            <a:xfrm>
              <a:off x="3063127" y="89646"/>
              <a:ext cx="267260" cy="26726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 rot="-3981558">
              <a:off x="2809658" y="-85690"/>
              <a:ext cx="182879" cy="228600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19" name="Shape 119"/>
          <p:cNvSpPr/>
          <p:nvPr/>
        </p:nvSpPr>
        <p:spPr>
          <a:xfrm rot="4733987">
            <a:off x="1458980" y="2141099"/>
            <a:ext cx="809713" cy="260755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>
              <a:alpha val="64705"/>
            </a:schemeClr>
          </a:solidFill>
          <a:ln cap="flat" cmpd="sng" w="25400">
            <a:solidFill>
              <a:schemeClr val="accent2">
                <a:alpha val="64705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Shape 120"/>
          <p:cNvSpPr/>
          <p:nvPr/>
        </p:nvSpPr>
        <p:spPr>
          <a:xfrm rot="4733987">
            <a:off x="814849" y="2202341"/>
            <a:ext cx="699135" cy="2512599"/>
          </a:xfrm>
          <a:custGeom>
            <a:pathLst>
              <a:path extrusionOk="0" h="2512599" w="778667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solidFill>
            <a:schemeClr val="accent1"/>
          </a:solidFill>
          <a:ln cap="flat" cmpd="sng" w="1270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Shape 121"/>
          <p:cNvSpPr/>
          <p:nvPr/>
        </p:nvSpPr>
        <p:spPr>
          <a:xfrm rot="4733987">
            <a:off x="390772" y="3357640"/>
            <a:ext cx="379174" cy="1207375"/>
          </a:xfrm>
          <a:custGeom>
            <a:pathLst>
              <a:path extrusionOk="0" h="1462129" w="45917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solidFill>
            <a:schemeClr val="accent1"/>
          </a:solidFill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 rot="-600000">
            <a:off x="600152" y="3389654"/>
            <a:ext cx="7622160" cy="16795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r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99247" y="3024188"/>
            <a:ext cx="3657600" cy="33766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4751294" y="3024188"/>
            <a:ext cx="3657600" cy="33766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/>
          <p:nvPr>
            <p:ph idx="1" type="body"/>
          </p:nvPr>
        </p:nvSpPr>
        <p:spPr>
          <a:xfrm>
            <a:off x="712787" y="2895600"/>
            <a:ext cx="3657600" cy="685799"/>
          </a:xfrm>
          <a:prstGeom prst="roundRect">
            <a:avLst>
              <a:gd fmla="val 50000" name="adj"/>
            </a:avLst>
          </a:prstGeom>
          <a:solidFill>
            <a:schemeClr val="accent1">
              <a:alpha val="80000"/>
            </a:schemeClr>
          </a:solidFill>
          <a:ln cap="flat" cmpd="sng" w="9525">
            <a:solidFill>
              <a:schemeClr val="accent2">
                <a:alpha val="8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712787" y="3657600"/>
            <a:ext cx="36576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/>
          <p:nvPr>
            <p:ph idx="3" type="body"/>
          </p:nvPr>
        </p:nvSpPr>
        <p:spPr>
          <a:xfrm>
            <a:off x="4773705" y="2895600"/>
            <a:ext cx="3657600" cy="685799"/>
          </a:xfrm>
          <a:prstGeom prst="roundRect">
            <a:avLst>
              <a:gd fmla="val 50000" name="adj"/>
            </a:avLst>
          </a:prstGeom>
          <a:solidFill>
            <a:schemeClr val="accent1">
              <a:alpha val="80000"/>
            </a:schemeClr>
          </a:solidFill>
          <a:ln cap="flat" cmpd="sng" w="9525">
            <a:solidFill>
              <a:schemeClr val="accent2">
                <a:alpha val="8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4773705" y="3657600"/>
            <a:ext cx="36576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366712" y="1447800"/>
            <a:ext cx="3748087" cy="4800600"/>
          </a:xfrm>
          <a:prstGeom prst="roundRect">
            <a:avLst>
              <a:gd fmla="val 16667" name="adj"/>
            </a:avLst>
          </a:prstGeom>
          <a:solidFill>
            <a:schemeClr val="accent1">
              <a:alpha val="60000"/>
            </a:schemeClr>
          </a:solidFill>
          <a:ln cap="flat" cmpd="sng" w="63500">
            <a:solidFill>
              <a:schemeClr val="accent2">
                <a:alpha val="6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533399" y="1676400"/>
            <a:ext cx="3429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04766" y="990600"/>
            <a:ext cx="4258233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533400" y="2850775"/>
            <a:ext cx="3429000" cy="3169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1000"/>
              </a:spcAft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5BC8FF"/>
            </a:gs>
            <a:gs pos="100000">
              <a:srgbClr val="0073A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SlideOverlay.pn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hape 11"/>
          <p:cNvGrpSpPr/>
          <p:nvPr/>
        </p:nvGrpSpPr>
        <p:grpSpPr>
          <a:xfrm>
            <a:off x="-573168" y="-650451"/>
            <a:ext cx="7695675" cy="2026534"/>
            <a:chOff x="-573168" y="-650451"/>
            <a:chExt cx="7695675" cy="2026534"/>
          </a:xfrm>
        </p:grpSpPr>
        <p:grpSp>
          <p:nvGrpSpPr>
            <p:cNvPr id="12" name="Shape 12"/>
            <p:cNvGrpSpPr/>
            <p:nvPr/>
          </p:nvGrpSpPr>
          <p:grpSpPr>
            <a:xfrm>
              <a:off x="-263313" y="-650451"/>
              <a:ext cx="7385821" cy="2026534"/>
              <a:chOff x="-263313" y="-650451"/>
              <a:chExt cx="7385821" cy="2026534"/>
            </a:xfrm>
          </p:grpSpPr>
          <p:sp>
            <p:nvSpPr>
              <p:cNvPr id="13" name="Shape 13"/>
              <p:cNvSpPr/>
              <p:nvPr/>
            </p:nvSpPr>
            <p:spPr>
              <a:xfrm rot="4368687">
                <a:off x="2839420" y="-41329"/>
                <a:ext cx="581934" cy="790090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334576" y="12540"/>
                <a:ext cx="1189423" cy="101213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 rot="6387309">
                <a:off x="5839612" y="-548176"/>
                <a:ext cx="1106353" cy="1194987"/>
              </a:xfrm>
              <a:prstGeom prst="arc">
                <a:avLst>
                  <a:gd fmla="val 15179737" name="adj1"/>
                  <a:gd fmla="val 4448027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5472544" y="62345"/>
                <a:ext cx="609599" cy="49127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-7411" y="-607193"/>
                <a:ext cx="1385455" cy="1205752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1905000" y="-402265"/>
                <a:ext cx="1600199" cy="8000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 rot="2510439">
                <a:off x="170710" y="163548"/>
                <a:ext cx="778551" cy="982317"/>
              </a:xfrm>
              <a:prstGeom prst="ellipse">
                <a:avLst/>
              </a:prstGeom>
              <a:solidFill>
                <a:schemeClr val="lt2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 rot="-5400000">
                <a:off x="-263313" y="842683"/>
                <a:ext cx="533399" cy="533399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558634" y="491274"/>
                <a:ext cx="228600" cy="19452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990600" y="-603972"/>
                <a:ext cx="1385455" cy="1205752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5181600" y="-343142"/>
                <a:ext cx="1600199" cy="6857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5728855" y="62345"/>
                <a:ext cx="685799" cy="53339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6136341" y="-257607"/>
                <a:ext cx="838199" cy="527288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 rot="4368687">
                <a:off x="3664192" y="-146481"/>
                <a:ext cx="581934" cy="909202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4384964" y="-146936"/>
                <a:ext cx="300316" cy="300316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accent2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4756592" y="-119227"/>
                <a:ext cx="182879" cy="228600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3012141" y="-299171"/>
                <a:ext cx="838199" cy="6095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33" name="Shape 33"/>
            <p:cNvSpPr/>
            <p:nvPr/>
          </p:nvSpPr>
          <p:spPr>
            <a:xfrm rot="-5400000">
              <a:off x="-431058" y="-79767"/>
              <a:ext cx="852055" cy="1136276"/>
            </a:xfrm>
            <a:prstGeom prst="pie">
              <a:avLst>
                <a:gd fmla="val 0" name="adj1"/>
                <a:gd fmla="val 10800065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4" name="Shape 34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Char char="•"/>
              <a:defRPr/>
            </a:lvl1pPr>
            <a:lvl2pPr indent="-149225" lvl="1" marL="631825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2pPr>
            <a:lvl3pPr indent="-16510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3pPr>
            <a:lvl4pPr indent="-168275" lvl="3" marL="1196975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4pPr>
            <a:lvl5pPr indent="-184150" lvl="4" marL="1492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5pPr>
            <a:lvl6pPr indent="-174625" lvl="5" marL="1774825" marR="0" rtl="0" algn="l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Char char="•"/>
              <a:defRPr/>
            </a:lvl6pPr>
            <a:lvl7pPr indent="-176213" lvl="6" marL="2055813" marR="0" rtl="0" algn="l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Char char="•"/>
              <a:defRPr/>
            </a:lvl7pPr>
            <a:lvl8pPr indent="-185738" lvl="7" marL="2344738" marR="0" rtl="0" algn="l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Char char="•"/>
              <a:defRPr/>
            </a:lvl8pPr>
            <a:lvl9pPr indent="-174625" lvl="8" marL="2625725" marR="0" rtl="0" algn="l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Char char="•"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39" name="Shape 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blhjDui-5a0" TargetMode="External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IcQ6VQtGKZw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x93WzQ3RUds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1JsXEn_WavM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ctrTitle"/>
          </p:nvPr>
        </p:nvSpPr>
        <p:spPr>
          <a:xfrm rot="-557688">
            <a:off x="1022823" y="2961458"/>
            <a:ext cx="7551600" cy="16126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5 Elements of Fitness</a:t>
            </a:r>
          </a:p>
        </p:txBody>
      </p:sp>
      <p:sp>
        <p:nvSpPr>
          <p:cNvPr id="210" name="Shape 210"/>
          <p:cNvSpPr txBox="1"/>
          <p:nvPr>
            <p:ph idx="1" type="subTitle"/>
          </p:nvPr>
        </p:nvSpPr>
        <p:spPr>
          <a:xfrm rot="-540000">
            <a:off x="2550459" y="4704801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Flexibility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ability of your body’s joints to move easily through a </a:t>
            </a:r>
            <a:r>
              <a:rPr b="1" i="0" lang="en-US" sz="24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full range of motion.</a:t>
            </a:r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Flexibility perm</a:t>
            </a:r>
            <a:r>
              <a:rPr b="1" i="0" lang="en-US" sz="24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its bending, turning, &amp; </a:t>
            </a:r>
            <a:r>
              <a:rPr b="1" i="0" lang="en-US" sz="24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stretching</a:t>
            </a:r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Activities that build flexibility:</a:t>
            </a:r>
          </a:p>
          <a:p>
            <a:pPr indent="-288925" lvl="1" marL="631825" marR="0" rtl="0" algn="l">
              <a:spcBef>
                <a:spcPts val="2000"/>
              </a:spcBef>
              <a:spcAft>
                <a:spcPts val="1000"/>
              </a:spcAft>
              <a:buClr>
                <a:srgbClr val="980000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Regular stretching, bending, and twisting exercises such as yoga</a:t>
            </a:r>
            <a:r>
              <a:rPr b="1" lang="en-US" sz="2200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 and karate.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712787" y="76200"/>
            <a:ext cx="77169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4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Example: Stretching!</a:t>
            </a:r>
          </a:p>
        </p:txBody>
      </p:sp>
      <p:sp>
        <p:nvSpPr>
          <p:cNvPr descr="Let's get physical. Or not." id="279" name="Shape 279" title="Failed Workout">
            <a:hlinkClick r:id="rId3"/>
          </p:cNvPr>
          <p:cNvSpPr/>
          <p:nvPr/>
        </p:nvSpPr>
        <p:spPr>
          <a:xfrm>
            <a:off x="1096100" y="1335224"/>
            <a:ext cx="6952525" cy="52144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Body Composition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712787" y="2859741"/>
            <a:ext cx="7716899" cy="3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ratio of </a:t>
            </a:r>
            <a:r>
              <a:rPr b="1" i="0" lang="en-US" sz="22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body fat </a:t>
            </a: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to </a:t>
            </a:r>
            <a:r>
              <a:rPr b="1" i="0" lang="en-US" sz="22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lean body tissue</a:t>
            </a: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(bone, muscle, and fluid)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 more simple words: How much of your body weight is body fat, muscle, &amp; other lean body tissue.</a:t>
            </a:r>
          </a:p>
          <a:p>
            <a:pPr indent="-288925" lvl="1" marL="631825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7619"/>
              <a:buFont typeface="Nunito"/>
              <a:buChar char="•"/>
            </a:pPr>
            <a:r>
              <a:rPr b="1" i="0" lang="en-US" sz="205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Too much body fat can lead to </a:t>
            </a:r>
            <a:r>
              <a:rPr b="1" i="0" lang="en-US" sz="205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serious health problems.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How to measure:</a:t>
            </a:r>
          </a:p>
          <a:p>
            <a:pPr indent="-288925" lvl="1" marL="631825" marR="0" rtl="0" algn="l">
              <a:lnSpc>
                <a:spcPct val="90000"/>
              </a:lnSpc>
              <a:spcBef>
                <a:spcPts val="2000"/>
              </a:spcBef>
              <a:spcAft>
                <a:spcPts val="1000"/>
              </a:spcAft>
              <a:buClr>
                <a:srgbClr val="FF0000"/>
              </a:buClr>
              <a:buSzPct val="97619"/>
              <a:buFont typeface="Nunito"/>
              <a:buChar char="•"/>
            </a:pPr>
            <a:r>
              <a:rPr b="1" i="0" lang="en-US" sz="205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Underwater weighing, skinfold test, BMI </a:t>
            </a:r>
            <a:r>
              <a:rPr b="1" i="0" lang="en-US" sz="205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(Body Mass Index)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16000" y="2382300"/>
            <a:ext cx="4246200" cy="961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Skinfold Test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5010275" y="855775"/>
            <a:ext cx="2550000" cy="96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99" y="258212"/>
            <a:ext cx="3229999" cy="21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202" y="55437"/>
            <a:ext cx="2884725" cy="281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>
            <p:ph type="title"/>
          </p:nvPr>
        </p:nvSpPr>
        <p:spPr>
          <a:xfrm>
            <a:off x="4593000" y="2796000"/>
            <a:ext cx="4246200" cy="961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Underwater weighing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6" name="Shape 2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3" y="3437350"/>
            <a:ext cx="7290900" cy="334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7195575" y="5135225"/>
            <a:ext cx="838500" cy="15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/>
              <a:t>B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/>
              <a:t>M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/>
              <a:t>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Fitness &amp; a Healthy Attitude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What else determines level of fitness?</a:t>
            </a:r>
          </a:p>
          <a:p>
            <a:pPr indent="-288925" lvl="1" marL="631825" marR="0" rtl="0" algn="l"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Heredity</a:t>
            </a: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The passing of traits from parents to their children.</a:t>
            </a:r>
          </a:p>
          <a:p>
            <a:pPr indent="-29210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Example: </a:t>
            </a:r>
            <a:r>
              <a:rPr b="1" i="0" lang="en-US" sz="20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Speed</a:t>
            </a:r>
            <a:r>
              <a:rPr b="1" i="0" lang="en-US" sz="2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is a trait that is often passed down from parents.</a:t>
            </a:r>
          </a:p>
          <a:p>
            <a:pPr indent="-288925" lvl="1" marL="631825" marR="0" rtl="0" algn="l"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Goal Setting</a:t>
            </a:r>
          </a:p>
          <a:p>
            <a:pPr indent="-288925" lvl="1" marL="631825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Focus on what you can do!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Remember…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Improvement is possible in every area of fitness, which boosts your physical health.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Everyone has limits.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You can only make so much progress in a short period of time.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3278280" y="6692825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What does it mean to be physically fit?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It’s not all about looking lean or buff!</a:t>
            </a:r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It’s determined by the ability of the </a:t>
            </a:r>
            <a:r>
              <a:rPr b="1" i="0" lang="en-US" sz="24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muscular</a:t>
            </a: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b="1" i="0" lang="en-US" sz="24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circulatory</a:t>
            </a: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b="1" i="0" lang="en-US" sz="24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respiratory</a:t>
            </a: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systems to meet certain demands.</a:t>
            </a:r>
          </a:p>
          <a:p>
            <a:pPr indent="-288925" lvl="1" marL="63182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What does circulatory and respiratory mean?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 measure our fitness level using the                 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5 ELEMENTS OF FITNESS.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Five Elements of Fitness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#1 Cardiovascular Endurance</a:t>
            </a:r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#2 Muscular Endurance</a:t>
            </a:r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#3 Muscular Strength</a:t>
            </a:r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#4 Flexibility</a:t>
            </a:r>
          </a:p>
          <a:p>
            <a:pPr indent="-342900" lvl="0" marL="342900" marR="0" rtl="0" algn="l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#5 Body Composition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Cardiovascular Endurance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How efficiently your </a:t>
            </a:r>
            <a:r>
              <a:rPr b="1" i="0" lang="en-US" sz="22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heart</a:t>
            </a: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&amp; </a:t>
            </a:r>
            <a:r>
              <a:rPr b="1" i="0" lang="en-US" sz="22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lungs</a:t>
            </a: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work when you exercise &amp; how quickly they return to normal when you stop.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When you have high cardiovascular endurance, you can work or play for </a:t>
            </a:r>
            <a:r>
              <a:rPr b="1" i="0" lang="en-US" sz="22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long </a:t>
            </a:r>
            <a:r>
              <a:rPr b="1" i="0" lang="en-US" sz="22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periods</a:t>
            </a:r>
            <a:r>
              <a:rPr b="1" i="0" lang="en-US" sz="2200" u="none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without running out of steam.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Activities that build cardiovascular endurance:</a:t>
            </a:r>
          </a:p>
          <a:p>
            <a:pPr indent="-288925" lvl="1" marL="631825" marR="0" rtl="0" algn="l">
              <a:lnSpc>
                <a:spcPct val="90000"/>
              </a:lnSpc>
              <a:spcBef>
                <a:spcPts val="2000"/>
              </a:spcBef>
              <a:spcAft>
                <a:spcPts val="1000"/>
              </a:spcAft>
              <a:buClr>
                <a:srgbClr val="980000"/>
              </a:buClr>
              <a:buSzPct val="97619"/>
              <a:buFont typeface="Nunito"/>
              <a:buChar char="•"/>
            </a:pPr>
            <a:r>
              <a:rPr b="1" i="0" lang="en-US" sz="205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Swimming, cycling, walking, jogging, running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712787" y="228600"/>
            <a:ext cx="7716900" cy="144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b="1" lang="en-US" sz="4600">
                <a:latin typeface="Nunito"/>
                <a:ea typeface="Nunito"/>
                <a:cs typeface="Nunito"/>
                <a:sym typeface="Nunito"/>
              </a:rPr>
              <a:t>Example: Running!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712787" y="3012141"/>
            <a:ext cx="7716899" cy="338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I think they are supposed to jump over those things..." id="237" name="Shape 237" title="The most extreme high school girls hurdles race you will ever see">
            <a:hlinkClick r:id="rId3"/>
          </p:cNvPr>
          <p:cNvSpPr/>
          <p:nvPr/>
        </p:nvSpPr>
        <p:spPr>
          <a:xfrm>
            <a:off x="1174225" y="1509325"/>
            <a:ext cx="6826975" cy="51202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Muscular Endurance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 muscle’s ability to perform a </a:t>
            </a:r>
            <a:r>
              <a:rPr b="1" i="0" lang="en-US" sz="24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continuous effort</a:t>
            </a:r>
            <a:r>
              <a:rPr b="1" i="0" lang="en-US" sz="2400" u="none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without fatiguing.</a:t>
            </a:r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Activities that build muscular endurance:</a:t>
            </a:r>
          </a:p>
          <a:p>
            <a:pPr indent="-288925" lvl="1" marL="631825" marR="0" rtl="0" algn="l">
              <a:spcBef>
                <a:spcPts val="2000"/>
              </a:spcBef>
              <a:spcAft>
                <a:spcPts val="1000"/>
              </a:spcAft>
              <a:buClr>
                <a:srgbClr val="980000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Cycling, step machines, sit up tests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712787" y="76200"/>
            <a:ext cx="7716900" cy="144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4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Example: Push-ups!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712787" y="3012141"/>
            <a:ext cx="7716899" cy="338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Arnold Schwarzenegger shows how to properly do a push up.  But I failed him." id="251" name="Shape 251" title="Epic push-up Fail">
            <a:hlinkClick r:id="rId3"/>
          </p:cNvPr>
          <p:cNvSpPr/>
          <p:nvPr/>
        </p:nvSpPr>
        <p:spPr>
          <a:xfrm>
            <a:off x="1192800" y="1534175"/>
            <a:ext cx="6779700" cy="50847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Muscular Strength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amount of </a:t>
            </a:r>
            <a:r>
              <a:rPr b="1" i="0" lang="en-US" sz="24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force</a:t>
            </a: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 muscle can exert, in a </a:t>
            </a:r>
            <a:r>
              <a:rPr b="1" i="0" lang="en-US" sz="24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single</a:t>
            </a: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effort.</a:t>
            </a:r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Activities that build muscular strength:</a:t>
            </a:r>
          </a:p>
          <a:p>
            <a:pPr indent="-288925" lvl="1" marL="631825" marR="0" rtl="0" algn="l">
              <a:spcBef>
                <a:spcPts val="2000"/>
              </a:spcBef>
              <a:spcAft>
                <a:spcPts val="1000"/>
              </a:spcAft>
              <a:buClr>
                <a:srgbClr val="980000"/>
              </a:buClr>
              <a:buSzPct val="100000"/>
              <a:buFont typeface="Nunito"/>
              <a:buChar char="•"/>
            </a:pPr>
            <a:r>
              <a:rPr b="1" i="0" lang="en-US" sz="2200" u="none" cap="none" strike="noStrike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Bench press, leg press, bicep curl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712787" y="0"/>
            <a:ext cx="7716900" cy="144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4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Example: Bicep curls!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712787" y="3012141"/>
            <a:ext cx="7716899" cy="338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Struggling to finish those last reps" id="266" name="Shape 266" title="2lb Bicep curl demo! Funny">
            <a:hlinkClick r:id="rId3"/>
          </p:cNvPr>
          <p:cNvSpPr/>
          <p:nvPr/>
        </p:nvSpPr>
        <p:spPr>
          <a:xfrm>
            <a:off x="1057700" y="1334125"/>
            <a:ext cx="6990999" cy="52432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y">
  <a:themeElements>
    <a:clrScheme name="Sky">
      <a:dk1>
        <a:srgbClr val="000000"/>
      </a:dk1>
      <a:lt1>
        <a:srgbClr val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