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Lst>
  <p:sldSz cy="5143500" cx="9144000"/>
  <p:notesSz cx="6858000" cy="9144000"/>
  <p:embeddedFontLst>
    <p:embeddedFont>
      <p:font typeface="Roboto Slab"/>
      <p:regular r:id="rId10"/>
      <p:bold r:id="rId11"/>
    </p:embeddedFont>
    <p:embeddedFont>
      <p:font typeface="Roboto"/>
      <p:regular r:id="rId12"/>
      <p:bold r:id="rId13"/>
      <p:italic r:id="rId14"/>
      <p:boldItalic r:id="rId15"/>
    </p:embeddedFont>
    <p:embeddedFont>
      <p:font typeface="Garamond"/>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font" Target="fonts/RobotoSlab-bold.fntdata"/><Relationship Id="rId10" Type="http://schemas.openxmlformats.org/officeDocument/2006/relationships/font" Target="fonts/RobotoSlab-regular.fntdata"/><Relationship Id="rId13" Type="http://schemas.openxmlformats.org/officeDocument/2006/relationships/font" Target="fonts/Roboto-bold.fntdata"/><Relationship Id="rId12" Type="http://schemas.openxmlformats.org/officeDocument/2006/relationships/font" Target="fonts/Roboto-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Roboto-boldItalic.fntdata"/><Relationship Id="rId14" Type="http://schemas.openxmlformats.org/officeDocument/2006/relationships/font" Target="fonts/Roboto-italic.fntdata"/><Relationship Id="rId17" Type="http://schemas.openxmlformats.org/officeDocument/2006/relationships/font" Target="fonts/Garamond-bold.fntdata"/><Relationship Id="rId16" Type="http://schemas.openxmlformats.org/officeDocument/2006/relationships/font" Target="fonts/Garamond-regular.fntdata"/><Relationship Id="rId5" Type="http://schemas.openxmlformats.org/officeDocument/2006/relationships/slide" Target="slides/slide1.xml"/><Relationship Id="rId19" Type="http://schemas.openxmlformats.org/officeDocument/2006/relationships/font" Target="fonts/Garamond-boldItalic.fntdata"/><Relationship Id="rId6" Type="http://schemas.openxmlformats.org/officeDocument/2006/relationships/slide" Target="slides/slide2.xml"/><Relationship Id="rId18" Type="http://schemas.openxmlformats.org/officeDocument/2006/relationships/font" Target="fonts/Garamon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p:nvPr/>
        </p:nvSpPr>
        <p:spPr>
          <a:xfrm>
            <a:off x="1524800" y="672605"/>
            <a:ext cx="1081625" cy="1124949"/>
          </a:xfrm>
          <a:custGeom>
            <a:pathLst>
              <a:path extrusionOk="0" h="44998" w="43265">
                <a:moveTo>
                  <a:pt x="0" y="44998"/>
                </a:moveTo>
                <a:lnTo>
                  <a:pt x="0" y="0"/>
                </a:lnTo>
                <a:lnTo>
                  <a:pt x="43265" y="0"/>
                </a:lnTo>
              </a:path>
            </a:pathLst>
          </a:custGeom>
          <a:noFill/>
          <a:ln cap="flat" cmpd="sng" w="28575">
            <a:solidFill>
              <a:schemeClr val="accent5"/>
            </a:solidFill>
            <a:prstDash val="solid"/>
            <a:miter/>
            <a:headEnd len="med" w="med" type="none"/>
            <a:tailEnd len="med" w="med" type="none"/>
          </a:ln>
        </p:spPr>
      </p:sp>
      <p:sp>
        <p:nvSpPr>
          <p:cNvPr id="11" name="Shape 11"/>
          <p:cNvSpPr/>
          <p:nvPr/>
        </p:nvSpPr>
        <p:spPr>
          <a:xfrm rot="10800000">
            <a:off x="6537562"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a:headEnd len="med" w="med" type="none"/>
            <a:tailEnd len="med" w="med" type="none"/>
          </a:ln>
        </p:spPr>
      </p:sp>
      <p:cxnSp>
        <p:nvCxnSpPr>
          <p:cNvPr id="12" name="Shape 12"/>
          <p:cNvCxnSpPr/>
          <p:nvPr/>
        </p:nvCxnSpPr>
        <p:spPr>
          <a:xfrm>
            <a:off x="4359601" y="2817463"/>
            <a:ext cx="424800" cy="0"/>
          </a:xfrm>
          <a:prstGeom prst="straightConnector1">
            <a:avLst/>
          </a:prstGeom>
          <a:noFill/>
          <a:ln cap="flat" cmpd="sng" w="38100">
            <a:solidFill>
              <a:schemeClr val="accent4"/>
            </a:solidFill>
            <a:prstDash val="solid"/>
            <a:round/>
            <a:headEnd len="med" w="med" type="none"/>
            <a:tailEnd len="med" w="med" type="none"/>
          </a:ln>
        </p:spPr>
      </p:cxnSp>
      <p:sp>
        <p:nvSpPr>
          <p:cNvPr id="13" name="Shape 13"/>
          <p:cNvSpPr txBox="1"/>
          <p:nvPr>
            <p:ph type="ctrTitle"/>
          </p:nvPr>
        </p:nvSpPr>
        <p:spPr>
          <a:xfrm>
            <a:off x="1680301" y="1188925"/>
            <a:ext cx="5783400" cy="1457399"/>
          </a:xfrm>
          <a:prstGeom prst="rect">
            <a:avLst/>
          </a:prstGeom>
        </p:spPr>
        <p:txBody>
          <a:bodyPr anchorCtr="0" anchor="b" bIns="91425" lIns="91425" rIns="91425" tIns="91425"/>
          <a:lstStyle>
            <a:lvl1pPr lvl="0" rtl="0" algn="ctr">
              <a:spcBef>
                <a:spcPts val="0"/>
              </a:spcBef>
              <a:buSzPct val="100000"/>
              <a:defRPr sz="4000"/>
            </a:lvl1pPr>
            <a:lvl2pPr lvl="1" rtl="0" algn="ctr">
              <a:spcBef>
                <a:spcPts val="0"/>
              </a:spcBef>
              <a:buSzPct val="100000"/>
              <a:defRPr sz="4000"/>
            </a:lvl2pPr>
            <a:lvl3pPr lvl="2" rtl="0" algn="ctr">
              <a:spcBef>
                <a:spcPts val="0"/>
              </a:spcBef>
              <a:buSzPct val="100000"/>
              <a:defRPr sz="4000"/>
            </a:lvl3pPr>
            <a:lvl4pPr lvl="3" rtl="0" algn="ctr">
              <a:spcBef>
                <a:spcPts val="0"/>
              </a:spcBef>
              <a:buSzPct val="100000"/>
              <a:defRPr sz="4000"/>
            </a:lvl4pPr>
            <a:lvl5pPr lvl="4" rtl="0" algn="ctr">
              <a:spcBef>
                <a:spcPts val="0"/>
              </a:spcBef>
              <a:buSzPct val="100000"/>
              <a:defRPr sz="4000"/>
            </a:lvl5pPr>
            <a:lvl6pPr lvl="5" rtl="0" algn="ctr">
              <a:spcBef>
                <a:spcPts val="0"/>
              </a:spcBef>
              <a:buSzPct val="100000"/>
              <a:defRPr sz="4000"/>
            </a:lvl6pPr>
            <a:lvl7pPr lvl="6" rtl="0" algn="ctr">
              <a:spcBef>
                <a:spcPts val="0"/>
              </a:spcBef>
              <a:buSzPct val="100000"/>
              <a:defRPr sz="4000"/>
            </a:lvl7pPr>
            <a:lvl8pPr lvl="7" rtl="0" algn="ctr">
              <a:spcBef>
                <a:spcPts val="0"/>
              </a:spcBef>
              <a:buSzPct val="100000"/>
              <a:defRPr sz="4000"/>
            </a:lvl8pPr>
            <a:lvl9pPr lvl="8" rtl="0" algn="ctr">
              <a:spcBef>
                <a:spcPts val="0"/>
              </a:spcBef>
              <a:buSzPct val="100000"/>
              <a:defRPr sz="4000"/>
            </a:lvl9pPr>
          </a:lstStyle>
          <a:p/>
        </p:txBody>
      </p:sp>
      <p:sp>
        <p:nvSpPr>
          <p:cNvPr id="14" name="Shape 14"/>
          <p:cNvSpPr txBox="1"/>
          <p:nvPr>
            <p:ph idx="1" type="subTitle"/>
          </p:nvPr>
        </p:nvSpPr>
        <p:spPr>
          <a:xfrm>
            <a:off x="1680301" y="3049450"/>
            <a:ext cx="5783400" cy="909000"/>
          </a:xfrm>
          <a:prstGeom prst="rect">
            <a:avLst/>
          </a:prstGeom>
        </p:spPr>
        <p:txBody>
          <a:bodyPr anchorCtr="0" anchor="t" bIns="91425" lIns="91425" rIns="91425" tIns="91425"/>
          <a:lstStyle>
            <a:lvl1pPr lvl="0" rt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rt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rt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rt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rt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rt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rt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rt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rt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54" name="Shape 54"/>
          <p:cNvSpPr txBox="1"/>
          <p:nvPr>
            <p:ph type="title"/>
          </p:nvPr>
        </p:nvSpPr>
        <p:spPr>
          <a:xfrm>
            <a:off x="387900" y="1152450"/>
            <a:ext cx="8368200" cy="1538400"/>
          </a:xfrm>
          <a:prstGeom prst="rect">
            <a:avLst/>
          </a:prstGeom>
        </p:spPr>
        <p:txBody>
          <a:bodyPr anchorCtr="0" anchor="ctr" bIns="91425" lIns="91425" rIns="91425" tIns="91425"/>
          <a:lstStyle>
            <a:lvl1pPr lvl="0" rtl="0" algn="ctr">
              <a:spcBef>
                <a:spcPts val="0"/>
              </a:spcBef>
              <a:buClr>
                <a:schemeClr val="accent5"/>
              </a:buClr>
              <a:buSzPct val="100000"/>
              <a:defRPr sz="13000">
                <a:solidFill>
                  <a:schemeClr val="accent5"/>
                </a:solidFill>
              </a:defRPr>
            </a:lvl1pPr>
            <a:lvl2pPr lvl="1" rtl="0" algn="ctr">
              <a:spcBef>
                <a:spcPts val="0"/>
              </a:spcBef>
              <a:buClr>
                <a:schemeClr val="accent5"/>
              </a:buClr>
              <a:buSzPct val="100000"/>
              <a:defRPr sz="13000">
                <a:solidFill>
                  <a:schemeClr val="accent5"/>
                </a:solidFill>
              </a:defRPr>
            </a:lvl2pPr>
            <a:lvl3pPr lvl="2" rtl="0" algn="ctr">
              <a:spcBef>
                <a:spcPts val="0"/>
              </a:spcBef>
              <a:buClr>
                <a:schemeClr val="accent5"/>
              </a:buClr>
              <a:buSzPct val="100000"/>
              <a:defRPr sz="13000">
                <a:solidFill>
                  <a:schemeClr val="accent5"/>
                </a:solidFill>
              </a:defRPr>
            </a:lvl3pPr>
            <a:lvl4pPr lvl="3" rtl="0" algn="ctr">
              <a:spcBef>
                <a:spcPts val="0"/>
              </a:spcBef>
              <a:buClr>
                <a:schemeClr val="accent5"/>
              </a:buClr>
              <a:buSzPct val="100000"/>
              <a:defRPr sz="13000">
                <a:solidFill>
                  <a:schemeClr val="accent5"/>
                </a:solidFill>
              </a:defRPr>
            </a:lvl4pPr>
            <a:lvl5pPr lvl="4" rtl="0" algn="ctr">
              <a:spcBef>
                <a:spcPts val="0"/>
              </a:spcBef>
              <a:buClr>
                <a:schemeClr val="accent5"/>
              </a:buClr>
              <a:buSzPct val="100000"/>
              <a:defRPr sz="13000">
                <a:solidFill>
                  <a:schemeClr val="accent5"/>
                </a:solidFill>
              </a:defRPr>
            </a:lvl5pPr>
            <a:lvl6pPr lvl="5" rtl="0" algn="ctr">
              <a:spcBef>
                <a:spcPts val="0"/>
              </a:spcBef>
              <a:buClr>
                <a:schemeClr val="accent5"/>
              </a:buClr>
              <a:buSzPct val="100000"/>
              <a:defRPr sz="13000">
                <a:solidFill>
                  <a:schemeClr val="accent5"/>
                </a:solidFill>
              </a:defRPr>
            </a:lvl6pPr>
            <a:lvl7pPr lvl="6" rtl="0" algn="ctr">
              <a:spcBef>
                <a:spcPts val="0"/>
              </a:spcBef>
              <a:buClr>
                <a:schemeClr val="accent5"/>
              </a:buClr>
              <a:buSzPct val="100000"/>
              <a:defRPr sz="13000">
                <a:solidFill>
                  <a:schemeClr val="accent5"/>
                </a:solidFill>
              </a:defRPr>
            </a:lvl7pPr>
            <a:lvl8pPr lvl="7" rtl="0" algn="ctr">
              <a:spcBef>
                <a:spcPts val="0"/>
              </a:spcBef>
              <a:buClr>
                <a:schemeClr val="accent5"/>
              </a:buClr>
              <a:buSzPct val="100000"/>
              <a:defRPr sz="13000">
                <a:solidFill>
                  <a:schemeClr val="accent5"/>
                </a:solidFill>
              </a:defRPr>
            </a:lvl8pPr>
            <a:lvl9pPr lvl="8" rtl="0" algn="ctr">
              <a:spcBef>
                <a:spcPts val="0"/>
              </a:spcBef>
              <a:buClr>
                <a:schemeClr val="accent5"/>
              </a:buClr>
              <a:buSzPct val="100000"/>
              <a:defRPr sz="13000">
                <a:solidFill>
                  <a:schemeClr val="accent5"/>
                </a:solidFill>
              </a:defRPr>
            </a:lvl9pPr>
          </a:lstStyle>
          <a:p/>
        </p:txBody>
      </p:sp>
      <p:sp>
        <p:nvSpPr>
          <p:cNvPr id="55" name="Shape 55"/>
          <p:cNvSpPr txBox="1"/>
          <p:nvPr>
            <p:ph idx="1" type="body"/>
          </p:nvPr>
        </p:nvSpPr>
        <p:spPr>
          <a:xfrm>
            <a:off x="387900" y="2919450"/>
            <a:ext cx="8368200" cy="1071600"/>
          </a:xfrm>
          <a:prstGeom prst="rect">
            <a:avLst/>
          </a:prstGeom>
        </p:spPr>
        <p:txBody>
          <a:bodyPr anchorCtr="0" anchor="t" bIns="91425" lIns="91425" rIns="91425" tIns="91425"/>
          <a:lstStyle>
            <a:lvl1pPr lvl="0" rtl="0" algn="ctr">
              <a:spcBef>
                <a:spcPts val="0"/>
              </a:spcBef>
              <a:defRPr/>
            </a:lvl1pPr>
            <a:lvl2pPr lvl="1" rtl="0" algn="ctr">
              <a:spcBef>
                <a:spcPts val="0"/>
              </a:spcBef>
              <a:defRPr/>
            </a:lvl2pPr>
            <a:lvl3pPr lvl="2" rtl="0" algn="ctr">
              <a:spcBef>
                <a:spcPts val="0"/>
              </a:spcBef>
              <a:defRPr/>
            </a:lvl3pPr>
            <a:lvl4pPr lvl="3" rtl="0" algn="ctr">
              <a:spcBef>
                <a:spcPts val="0"/>
              </a:spcBef>
              <a:defRPr/>
            </a:lvl4pPr>
            <a:lvl5pPr lvl="4" rtl="0" algn="ctr">
              <a:spcBef>
                <a:spcPts val="0"/>
              </a:spcBef>
              <a:defRPr/>
            </a:lvl5pPr>
            <a:lvl6pPr lvl="5" rtl="0" algn="ctr">
              <a:spcBef>
                <a:spcPts val="0"/>
              </a:spcBef>
              <a:defRPr/>
            </a:lvl6pPr>
            <a:lvl7pPr lvl="6" rtl="0" algn="ctr">
              <a:spcBef>
                <a:spcPts val="0"/>
              </a:spcBef>
              <a:defRPr/>
            </a:lvl7pPr>
            <a:lvl8pPr lvl="7" rtl="0" algn="ctr">
              <a:spcBef>
                <a:spcPts val="0"/>
              </a:spcBef>
              <a:defRPr/>
            </a:lvl8pPr>
            <a:lvl9pPr lvl="8" rtl="0" algn="ctr">
              <a:spcBef>
                <a:spcPts val="0"/>
              </a:spcBef>
              <a:defRPr/>
            </a:lvl9pPr>
          </a:lstStyle>
          <a:p/>
        </p:txBody>
      </p:sp>
      <p:sp>
        <p:nvSpPr>
          <p:cNvPr id="56" name="Shape 5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6" name="Shape 16"/>
        <p:cNvGrpSpPr/>
        <p:nvPr/>
      </p:nvGrpSpPr>
      <p:grpSpPr>
        <a:xfrm>
          <a:off x="0" y="0"/>
          <a:ext cx="0" cy="0"/>
          <a:chOff x="0" y="0"/>
          <a:chExt cx="0" cy="0"/>
        </a:xfrm>
      </p:grpSpPr>
      <p:cxnSp>
        <p:nvCxnSpPr>
          <p:cNvPr id="17" name="Shape 17"/>
          <p:cNvCxnSpPr/>
          <p:nvPr/>
        </p:nvCxnSpPr>
        <p:spPr>
          <a:xfrm>
            <a:off x="4359601" y="2817463"/>
            <a:ext cx="424800" cy="0"/>
          </a:xfrm>
          <a:prstGeom prst="straightConnector1">
            <a:avLst/>
          </a:prstGeom>
          <a:noFill/>
          <a:ln cap="flat" cmpd="sng" w="38100">
            <a:solidFill>
              <a:schemeClr val="accent4"/>
            </a:solidFill>
            <a:prstDash val="solid"/>
            <a:round/>
            <a:headEnd len="med" w="med" type="none"/>
            <a:tailEnd len="med" w="med" type="none"/>
          </a:ln>
        </p:spPr>
      </p:cxnSp>
      <p:sp>
        <p:nvSpPr>
          <p:cNvPr id="18" name="Shape 18"/>
          <p:cNvSpPr txBox="1"/>
          <p:nvPr>
            <p:ph type="title"/>
          </p:nvPr>
        </p:nvSpPr>
        <p:spPr>
          <a:xfrm>
            <a:off x="480750" y="1764950"/>
            <a:ext cx="8222100" cy="907500"/>
          </a:xfrm>
          <a:prstGeom prst="rect">
            <a:avLst/>
          </a:prstGeom>
        </p:spPr>
        <p:txBody>
          <a:bodyPr anchorCtr="0" anchor="b" bIns="91425" lIns="91425" rIns="91425" tIns="91425"/>
          <a:lstStyle>
            <a:lvl1pPr lvl="0" rtl="0" algn="ctr">
              <a:spcBef>
                <a:spcPts val="0"/>
              </a:spcBef>
              <a:buSzPct val="100000"/>
              <a:defRPr sz="4800"/>
            </a:lvl1pPr>
            <a:lvl2pPr lvl="1" rtl="0" algn="ctr">
              <a:spcBef>
                <a:spcPts val="0"/>
              </a:spcBef>
              <a:buSzPct val="100000"/>
              <a:defRPr sz="4800"/>
            </a:lvl2pPr>
            <a:lvl3pPr lvl="2" rtl="0" algn="ctr">
              <a:spcBef>
                <a:spcPts val="0"/>
              </a:spcBef>
              <a:buSzPct val="100000"/>
              <a:defRPr sz="4800"/>
            </a:lvl3pPr>
            <a:lvl4pPr lvl="3" rtl="0" algn="ctr">
              <a:spcBef>
                <a:spcPts val="0"/>
              </a:spcBef>
              <a:buSzPct val="100000"/>
              <a:defRPr sz="4800"/>
            </a:lvl4pPr>
            <a:lvl5pPr lvl="4" rtl="0" algn="ctr">
              <a:spcBef>
                <a:spcPts val="0"/>
              </a:spcBef>
              <a:buSzPct val="100000"/>
              <a:defRPr sz="4800"/>
            </a:lvl5pPr>
            <a:lvl6pPr lvl="5" rtl="0" algn="ctr">
              <a:spcBef>
                <a:spcPts val="0"/>
              </a:spcBef>
              <a:buSzPct val="100000"/>
              <a:defRPr sz="4800"/>
            </a:lvl6pPr>
            <a:lvl7pPr lvl="6" rtl="0" algn="ctr">
              <a:spcBef>
                <a:spcPts val="0"/>
              </a:spcBef>
              <a:buSzPct val="100000"/>
              <a:defRPr sz="4800"/>
            </a:lvl7pPr>
            <a:lvl8pPr lvl="7" rtl="0" algn="ctr">
              <a:spcBef>
                <a:spcPts val="0"/>
              </a:spcBef>
              <a:buSzPct val="100000"/>
              <a:defRPr sz="4800"/>
            </a:lvl8pPr>
            <a:lvl9pPr lvl="8" rtl="0" algn="ctr">
              <a:spcBef>
                <a:spcPts val="0"/>
              </a:spcBef>
              <a:buSzPct val="100000"/>
              <a:defRPr sz="4800"/>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20" name="Shape 20"/>
        <p:cNvGrpSpPr/>
        <p:nvPr/>
      </p:nvGrpSpPr>
      <p:grpSpPr>
        <a:xfrm>
          <a:off x="0" y="0"/>
          <a:ext cx="0" cy="0"/>
          <a:chOff x="0" y="0"/>
          <a:chExt cx="0" cy="0"/>
        </a:xfrm>
      </p:grpSpPr>
      <p:cxnSp>
        <p:nvCxnSpPr>
          <p:cNvPr id="21" name="Shape 21"/>
          <p:cNvCxnSpPr/>
          <p:nvPr/>
        </p:nvCxnSpPr>
        <p:spPr>
          <a:xfrm>
            <a:off x="492562" y="1260283"/>
            <a:ext cx="424800" cy="0"/>
          </a:xfrm>
          <a:prstGeom prst="straightConnector1">
            <a:avLst/>
          </a:prstGeom>
          <a:noFill/>
          <a:ln cap="flat" cmpd="sng" w="38100">
            <a:solidFill>
              <a:schemeClr val="accent4"/>
            </a:solidFill>
            <a:prstDash val="solid"/>
            <a:round/>
            <a:headEnd len="med" w="med" type="none"/>
            <a:tailEnd len="med" w="med" type="none"/>
          </a:ln>
        </p:spPr>
      </p:cxnSp>
      <p:sp>
        <p:nvSpPr>
          <p:cNvPr id="22" name="Shape 22"/>
          <p:cNvSpPr txBox="1"/>
          <p:nvPr>
            <p:ph type="title"/>
          </p:nvPr>
        </p:nvSpPr>
        <p:spPr>
          <a:xfrm>
            <a:off x="387900" y="458025"/>
            <a:ext cx="8368200" cy="686100"/>
          </a:xfrm>
          <a:prstGeom prst="rect">
            <a:avLst/>
          </a:prstGeom>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5" name="Shape 25"/>
        <p:cNvGrpSpPr/>
        <p:nvPr/>
      </p:nvGrpSpPr>
      <p:grpSpPr>
        <a:xfrm>
          <a:off x="0" y="0"/>
          <a:ext cx="0" cy="0"/>
          <a:chOff x="0" y="0"/>
          <a:chExt cx="0" cy="0"/>
        </a:xfrm>
      </p:grpSpPr>
      <p:cxnSp>
        <p:nvCxnSpPr>
          <p:cNvPr id="26" name="Shape 26"/>
          <p:cNvCxnSpPr/>
          <p:nvPr/>
        </p:nvCxnSpPr>
        <p:spPr>
          <a:xfrm>
            <a:off x="492562" y="1260283"/>
            <a:ext cx="424800" cy="0"/>
          </a:xfrm>
          <a:prstGeom prst="straightConnector1">
            <a:avLst/>
          </a:prstGeom>
          <a:noFill/>
          <a:ln cap="flat" cmpd="sng" w="38100">
            <a:solidFill>
              <a:schemeClr val="accent4"/>
            </a:solidFill>
            <a:prstDash val="solid"/>
            <a:round/>
            <a:headEnd len="med" w="med" type="none"/>
            <a:tailEnd len="med" w="med" type="none"/>
          </a:ln>
        </p:spPr>
      </p:cxnSp>
      <p:sp>
        <p:nvSpPr>
          <p:cNvPr id="27" name="Shape 27"/>
          <p:cNvSpPr txBox="1"/>
          <p:nvPr>
            <p:ph type="title"/>
          </p:nvPr>
        </p:nvSpPr>
        <p:spPr>
          <a:xfrm>
            <a:off x="387900" y="458025"/>
            <a:ext cx="8368200" cy="686100"/>
          </a:xfrm>
          <a:prstGeom prst="rect">
            <a:avLst/>
          </a:prstGeom>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rIns="91425" tIns="91425"/>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rIns="91425" tIns="91425"/>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30" name="Shape 3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3" name="Shape 3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4"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cap="flat" cmpd="sng" w="38100">
            <a:solidFill>
              <a:schemeClr val="accent4"/>
            </a:solidFill>
            <a:prstDash val="solid"/>
            <a:round/>
            <a:headEnd len="med" w="med" type="none"/>
            <a:tailEnd len="med" w="med" type="none"/>
          </a:ln>
        </p:spPr>
      </p:cxnSp>
      <p:sp>
        <p:nvSpPr>
          <p:cNvPr id="36" name="Shape 36"/>
          <p:cNvSpPr txBox="1"/>
          <p:nvPr>
            <p:ph type="title"/>
          </p:nvPr>
        </p:nvSpPr>
        <p:spPr>
          <a:xfrm>
            <a:off x="387900" y="555600"/>
            <a:ext cx="2808000" cy="755700"/>
          </a:xfrm>
          <a:prstGeom prst="rect">
            <a:avLst/>
          </a:prstGeom>
        </p:spPr>
        <p:txBody>
          <a:bodyPr anchorCtr="0" anchor="b" bIns="91425" lIns="91425" rIns="91425" tIns="91425"/>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rIns="91425" tIns="91425"/>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38" name="Shape 3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rIns="91425" tIns="91425"/>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p:txBody>
      </p:sp>
      <p:sp>
        <p:nvSpPr>
          <p:cNvPr id="41" name="Shape 4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med" w="med" type="none"/>
            <a:tailEnd len="med" w="med" type="none"/>
          </a:ln>
        </p:spPr>
      </p:cxnSp>
      <p:sp>
        <p:nvSpPr>
          <p:cNvPr id="45" name="Shape 45"/>
          <p:cNvSpPr txBox="1"/>
          <p:nvPr>
            <p:ph type="title"/>
          </p:nvPr>
        </p:nvSpPr>
        <p:spPr>
          <a:xfrm>
            <a:off x="265500" y="1209075"/>
            <a:ext cx="4045200" cy="1506300"/>
          </a:xfrm>
          <a:prstGeom prst="rect">
            <a:avLst/>
          </a:prstGeom>
        </p:spPr>
        <p:txBody>
          <a:bodyPr anchorCtr="0" anchor="b" bIns="91425" lIns="91425" rIns="91425" tIns="91425"/>
          <a:lstStyle>
            <a:lvl1pPr lvl="0" rtl="0" algn="ctr">
              <a:spcBef>
                <a:spcPts val="0"/>
              </a:spcBef>
              <a:buSzPct val="100000"/>
              <a:defRPr sz="3800"/>
            </a:lvl1pPr>
            <a:lvl2pPr lvl="1" rtl="0" algn="ctr">
              <a:spcBef>
                <a:spcPts val="0"/>
              </a:spcBef>
              <a:buSzPct val="100000"/>
              <a:defRPr sz="3800"/>
            </a:lvl2pPr>
            <a:lvl3pPr lvl="2" rtl="0" algn="ctr">
              <a:spcBef>
                <a:spcPts val="0"/>
              </a:spcBef>
              <a:buSzPct val="100000"/>
              <a:defRPr sz="3800"/>
            </a:lvl3pPr>
            <a:lvl4pPr lvl="3" rtl="0" algn="ctr">
              <a:spcBef>
                <a:spcPts val="0"/>
              </a:spcBef>
              <a:buSzPct val="100000"/>
              <a:defRPr sz="3800"/>
            </a:lvl4pPr>
            <a:lvl5pPr lvl="4" rtl="0" algn="ctr">
              <a:spcBef>
                <a:spcPts val="0"/>
              </a:spcBef>
              <a:buSzPct val="100000"/>
              <a:defRPr sz="3800"/>
            </a:lvl5pPr>
            <a:lvl6pPr lvl="5" rtl="0" algn="ctr">
              <a:spcBef>
                <a:spcPts val="0"/>
              </a:spcBef>
              <a:buSzPct val="100000"/>
              <a:defRPr sz="3800"/>
            </a:lvl6pPr>
            <a:lvl7pPr lvl="6" rtl="0" algn="ctr">
              <a:spcBef>
                <a:spcPts val="0"/>
              </a:spcBef>
              <a:buSzPct val="100000"/>
              <a:defRPr sz="3800"/>
            </a:lvl7pPr>
            <a:lvl8pPr lvl="7" rtl="0" algn="ctr">
              <a:spcBef>
                <a:spcPts val="0"/>
              </a:spcBef>
              <a:buSzPct val="100000"/>
              <a:defRPr sz="3800"/>
            </a:lvl8pPr>
            <a:lvl9pPr lvl="8" rtl="0" algn="ctr">
              <a:spcBef>
                <a:spcPts val="0"/>
              </a:spcBef>
              <a:buSzPct val="100000"/>
              <a:defRPr sz="3800"/>
            </a:lvl9pPr>
          </a:lstStyle>
          <a:p/>
        </p:txBody>
      </p:sp>
      <p:sp>
        <p:nvSpPr>
          <p:cNvPr id="46" name="Shape 46"/>
          <p:cNvSpPr txBox="1"/>
          <p:nvPr>
            <p:ph idx="1" type="subTitle"/>
          </p:nvPr>
        </p:nvSpPr>
        <p:spPr>
          <a:xfrm>
            <a:off x="265500" y="2769000"/>
            <a:ext cx="4045200" cy="1345500"/>
          </a:xfrm>
          <a:prstGeom prst="rect">
            <a:avLst/>
          </a:prstGeom>
        </p:spPr>
        <p:txBody>
          <a:bodyPr anchorCtr="0" anchor="t" bIns="91425" lIns="91425" rIns="91425" tIns="91425"/>
          <a:lstStyle>
            <a:lvl1pPr lvl="0" rtl="0" algn="ctr">
              <a:lnSpc>
                <a:spcPct val="100000"/>
              </a:lnSpc>
              <a:spcBef>
                <a:spcPts val="0"/>
              </a:spcBef>
              <a:spcAft>
                <a:spcPts val="0"/>
              </a:spcAft>
              <a:buClr>
                <a:schemeClr val="accent5"/>
              </a:buClr>
              <a:buSzPct val="100000"/>
              <a:buNone/>
              <a:defRPr sz="2100">
                <a:solidFill>
                  <a:schemeClr val="accent5"/>
                </a:solidFill>
              </a:defRPr>
            </a:lvl1pPr>
            <a:lvl2pPr lvl="1" rtl="0" algn="ctr">
              <a:lnSpc>
                <a:spcPct val="100000"/>
              </a:lnSpc>
              <a:spcBef>
                <a:spcPts val="0"/>
              </a:spcBef>
              <a:spcAft>
                <a:spcPts val="0"/>
              </a:spcAft>
              <a:buClr>
                <a:schemeClr val="accent5"/>
              </a:buClr>
              <a:buSzPct val="100000"/>
              <a:buNone/>
              <a:defRPr sz="2100">
                <a:solidFill>
                  <a:schemeClr val="accent5"/>
                </a:solidFill>
              </a:defRPr>
            </a:lvl2pPr>
            <a:lvl3pPr lvl="2" rtl="0" algn="ctr">
              <a:lnSpc>
                <a:spcPct val="100000"/>
              </a:lnSpc>
              <a:spcBef>
                <a:spcPts val="0"/>
              </a:spcBef>
              <a:spcAft>
                <a:spcPts val="0"/>
              </a:spcAft>
              <a:buClr>
                <a:schemeClr val="accent5"/>
              </a:buClr>
              <a:buSzPct val="100000"/>
              <a:buNone/>
              <a:defRPr sz="2100">
                <a:solidFill>
                  <a:schemeClr val="accent5"/>
                </a:solidFill>
              </a:defRPr>
            </a:lvl3pPr>
            <a:lvl4pPr lvl="3" rtl="0" algn="ctr">
              <a:lnSpc>
                <a:spcPct val="100000"/>
              </a:lnSpc>
              <a:spcBef>
                <a:spcPts val="0"/>
              </a:spcBef>
              <a:spcAft>
                <a:spcPts val="0"/>
              </a:spcAft>
              <a:buClr>
                <a:schemeClr val="accent5"/>
              </a:buClr>
              <a:buSzPct val="100000"/>
              <a:buNone/>
              <a:defRPr sz="2100">
                <a:solidFill>
                  <a:schemeClr val="accent5"/>
                </a:solidFill>
              </a:defRPr>
            </a:lvl4pPr>
            <a:lvl5pPr lvl="4" rtl="0" algn="ctr">
              <a:lnSpc>
                <a:spcPct val="100000"/>
              </a:lnSpc>
              <a:spcBef>
                <a:spcPts val="0"/>
              </a:spcBef>
              <a:spcAft>
                <a:spcPts val="0"/>
              </a:spcAft>
              <a:buClr>
                <a:schemeClr val="accent5"/>
              </a:buClr>
              <a:buSzPct val="100000"/>
              <a:buNone/>
              <a:defRPr sz="2100">
                <a:solidFill>
                  <a:schemeClr val="accent5"/>
                </a:solidFill>
              </a:defRPr>
            </a:lvl5pPr>
            <a:lvl6pPr lvl="5" rtl="0" algn="ctr">
              <a:lnSpc>
                <a:spcPct val="100000"/>
              </a:lnSpc>
              <a:spcBef>
                <a:spcPts val="0"/>
              </a:spcBef>
              <a:spcAft>
                <a:spcPts val="0"/>
              </a:spcAft>
              <a:buClr>
                <a:schemeClr val="accent5"/>
              </a:buClr>
              <a:buSzPct val="100000"/>
              <a:buNone/>
              <a:defRPr sz="2100">
                <a:solidFill>
                  <a:schemeClr val="accent5"/>
                </a:solidFill>
              </a:defRPr>
            </a:lvl6pPr>
            <a:lvl7pPr lvl="6" rtl="0" algn="ctr">
              <a:lnSpc>
                <a:spcPct val="100000"/>
              </a:lnSpc>
              <a:spcBef>
                <a:spcPts val="0"/>
              </a:spcBef>
              <a:spcAft>
                <a:spcPts val="0"/>
              </a:spcAft>
              <a:buClr>
                <a:schemeClr val="accent5"/>
              </a:buClr>
              <a:buSzPct val="100000"/>
              <a:buNone/>
              <a:defRPr sz="2100">
                <a:solidFill>
                  <a:schemeClr val="accent5"/>
                </a:solidFill>
              </a:defRPr>
            </a:lvl7pPr>
            <a:lvl8pPr lvl="7" rtl="0" algn="ctr">
              <a:lnSpc>
                <a:spcPct val="100000"/>
              </a:lnSpc>
              <a:spcBef>
                <a:spcPts val="0"/>
              </a:spcBef>
              <a:spcAft>
                <a:spcPts val="0"/>
              </a:spcAft>
              <a:buClr>
                <a:schemeClr val="accent5"/>
              </a:buClr>
              <a:buSzPct val="100000"/>
              <a:buNone/>
              <a:defRPr sz="2100">
                <a:solidFill>
                  <a:schemeClr val="accent5"/>
                </a:solidFill>
              </a:defRPr>
            </a:lvl8pPr>
            <a:lvl9pPr lvl="8" rtl="0" algn="ctr">
              <a:lnSpc>
                <a:spcPct val="100000"/>
              </a:lnSpc>
              <a:spcBef>
                <a:spcPts val="0"/>
              </a:spcBef>
              <a:spcAft>
                <a:spcPts val="0"/>
              </a:spcAft>
              <a:buClr>
                <a:schemeClr val="accent5"/>
              </a:buClr>
              <a:buSzPct val="1000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8" name="Shape 4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rIns="91425" tIns="91425"/>
          <a:lstStyle>
            <a:lvl1pPr lvl="0" rtl="0">
              <a:lnSpc>
                <a:spcPct val="100000"/>
              </a:lnSpc>
              <a:spcBef>
                <a:spcPts val="0"/>
              </a:spcBef>
              <a:spcAft>
                <a:spcPts val="0"/>
              </a:spcAft>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rIns="91425" tIns="91425"/>
          <a:lstStyle>
            <a:lvl1pPr lvl="0"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rIns="91425" tIns="91425"/>
          <a:lstStyle>
            <a:lvl1pPr lvl="0" rtl="0">
              <a:lnSpc>
                <a:spcPct val="115000"/>
              </a:lnSpc>
              <a:spcBef>
                <a:spcPts val="0"/>
              </a:spcBef>
              <a:spcAft>
                <a:spcPts val="1600"/>
              </a:spcAft>
              <a:buClr>
                <a:schemeClr val="dk1"/>
              </a:buClr>
              <a:buSzPct val="100000"/>
              <a:buFont typeface="Roboto"/>
              <a:buChar char="●"/>
              <a:defRPr sz="1800">
                <a:solidFill>
                  <a:schemeClr val="dk1"/>
                </a:solidFill>
                <a:latin typeface="Roboto"/>
                <a:ea typeface="Roboto"/>
                <a:cs typeface="Roboto"/>
                <a:sym typeface="Roboto"/>
              </a:defRPr>
            </a:lvl1pPr>
            <a:lvl2pPr lvl="1" rtl="0">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2pPr>
            <a:lvl3pPr lvl="2" rtl="0">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3pPr>
            <a:lvl4pPr lvl="3" rtl="0">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4pPr>
            <a:lvl5pPr lvl="4" rtl="0">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5pPr>
            <a:lvl6pPr lvl="5" rtl="0">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6pPr>
            <a:lvl7pPr lvl="6" rtl="0">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7pPr>
            <a:lvl8pPr lvl="7" rtl="0">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8pPr>
            <a:lvl9pPr lvl="8" rtl="0">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rtl="0" algn="r">
              <a:spcBef>
                <a:spcPts val="0"/>
              </a:spcBef>
              <a:buNone/>
            </a:pPr>
            <a:fld id="{00000000-1234-1234-1234-123412341234}" type="slidenum">
              <a:rPr lang="en" sz="1000">
                <a:solidFill>
                  <a:schemeClr val="dk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 Id="rId3" Type="http://schemas.openxmlformats.org/officeDocument/2006/relationships/hyperlink" Target="http://www.youtube.com/watch?v=-Qe8cR4Jl10" TargetMode="Externa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1" y="1188925"/>
            <a:ext cx="5783400" cy="1457399"/>
          </a:xfrm>
          <a:prstGeom prst="rect">
            <a:avLst/>
          </a:prstGeom>
        </p:spPr>
        <p:txBody>
          <a:bodyPr anchorCtr="0" anchor="b" bIns="91425" lIns="91425" rIns="91425" tIns="91425">
            <a:noAutofit/>
          </a:bodyPr>
          <a:lstStyle/>
          <a:p>
            <a:pPr lvl="0">
              <a:spcBef>
                <a:spcPts val="0"/>
              </a:spcBef>
              <a:buNone/>
            </a:pPr>
            <a:r>
              <a:rPr lang="en"/>
              <a:t>Depression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type="title"/>
          </p:nvPr>
        </p:nvSpPr>
        <p:spPr>
          <a:xfrm>
            <a:off x="265500" y="751875"/>
            <a:ext cx="4045200" cy="1506300"/>
          </a:xfrm>
          <a:prstGeom prst="rect">
            <a:avLst/>
          </a:prstGeom>
        </p:spPr>
        <p:txBody>
          <a:bodyPr anchorCtr="0" anchor="b" bIns="91425" lIns="91425" rIns="91425" tIns="91425">
            <a:noAutofit/>
          </a:bodyPr>
          <a:lstStyle/>
          <a:p>
            <a:pPr lvl="0">
              <a:spcBef>
                <a:spcPts val="0"/>
              </a:spcBef>
              <a:buNone/>
            </a:pPr>
            <a:r>
              <a:rPr lang="en"/>
              <a:t>What is depression?</a:t>
            </a:r>
          </a:p>
        </p:txBody>
      </p:sp>
      <p:sp>
        <p:nvSpPr>
          <p:cNvPr id="69" name="Shape 69"/>
          <p:cNvSpPr txBox="1"/>
          <p:nvPr>
            <p:ph idx="2" type="body"/>
          </p:nvPr>
        </p:nvSpPr>
        <p:spPr>
          <a:xfrm>
            <a:off x="4939500" y="724200"/>
            <a:ext cx="3837000" cy="3695100"/>
          </a:xfrm>
          <a:prstGeom prst="rect">
            <a:avLst/>
          </a:prstGeom>
        </p:spPr>
        <p:txBody>
          <a:bodyPr anchorCtr="0" anchor="ctr" bIns="91425" lIns="91425" rIns="91425" tIns="91425">
            <a:noAutofit/>
          </a:bodyPr>
          <a:lstStyle/>
          <a:p>
            <a:pPr lvl="0" rtl="0">
              <a:lnSpc>
                <a:spcPct val="100000"/>
              </a:lnSpc>
              <a:spcBef>
                <a:spcPts val="0"/>
              </a:spcBef>
              <a:spcAft>
                <a:spcPts val="0"/>
              </a:spcAft>
              <a:buNone/>
            </a:pPr>
            <a:r>
              <a:t/>
            </a:r>
            <a:endParaRPr sz="2000">
              <a:latin typeface="Garamond"/>
              <a:ea typeface="Garamond"/>
              <a:cs typeface="Garamond"/>
              <a:sym typeface="Garamond"/>
            </a:endParaRPr>
          </a:p>
          <a:p>
            <a:pPr indent="-355600" lvl="0" marL="457200" rtl="0">
              <a:lnSpc>
                <a:spcPct val="100000"/>
              </a:lnSpc>
              <a:spcBef>
                <a:spcPts val="0"/>
              </a:spcBef>
              <a:spcAft>
                <a:spcPts val="0"/>
              </a:spcAft>
              <a:buSzPct val="100000"/>
              <a:buFont typeface="Garamond"/>
            </a:pPr>
            <a:r>
              <a:rPr lang="en" sz="2000">
                <a:latin typeface="Garamond"/>
                <a:ea typeface="Garamond"/>
                <a:cs typeface="Garamond"/>
                <a:sym typeface="Garamond"/>
              </a:rPr>
              <a:t>A mood disorder causing a persistent feeling of </a:t>
            </a:r>
            <a:r>
              <a:rPr lang="en" sz="2000">
                <a:solidFill>
                  <a:srgbClr val="FF0000"/>
                </a:solidFill>
                <a:latin typeface="Garamond"/>
                <a:ea typeface="Garamond"/>
                <a:cs typeface="Garamond"/>
                <a:sym typeface="Garamond"/>
              </a:rPr>
              <a:t>sadness</a:t>
            </a:r>
            <a:r>
              <a:rPr lang="en" sz="2000">
                <a:latin typeface="Garamond"/>
                <a:ea typeface="Garamond"/>
                <a:cs typeface="Garamond"/>
                <a:sym typeface="Garamond"/>
              </a:rPr>
              <a:t> and </a:t>
            </a:r>
            <a:r>
              <a:rPr lang="en" sz="2000">
                <a:solidFill>
                  <a:srgbClr val="FF0000"/>
                </a:solidFill>
                <a:latin typeface="Garamond"/>
                <a:ea typeface="Garamond"/>
                <a:cs typeface="Garamond"/>
                <a:sym typeface="Garamond"/>
              </a:rPr>
              <a:t>loss of interest.</a:t>
            </a:r>
          </a:p>
          <a:p>
            <a:pPr lvl="0" rtl="0">
              <a:lnSpc>
                <a:spcPct val="100000"/>
              </a:lnSpc>
              <a:spcBef>
                <a:spcPts val="600"/>
              </a:spcBef>
              <a:spcAft>
                <a:spcPts val="0"/>
              </a:spcAft>
              <a:buClr>
                <a:srgbClr val="FF7F01"/>
              </a:buClr>
              <a:buSzPct val="25000"/>
              <a:buFont typeface="Garamond"/>
              <a:buNone/>
            </a:pPr>
            <a:r>
              <a:t/>
            </a:r>
            <a:endParaRPr sz="2000">
              <a:solidFill>
                <a:srgbClr val="FF0000"/>
              </a:solidFill>
              <a:latin typeface="Garamond"/>
              <a:ea typeface="Garamond"/>
              <a:cs typeface="Garamond"/>
              <a:sym typeface="Garamond"/>
            </a:endParaRPr>
          </a:p>
          <a:p>
            <a:pPr indent="-355600" lvl="0" marL="457200" rtl="0">
              <a:lnSpc>
                <a:spcPct val="100000"/>
              </a:lnSpc>
              <a:spcBef>
                <a:spcPts val="600"/>
              </a:spcBef>
              <a:spcAft>
                <a:spcPts val="0"/>
              </a:spcAft>
              <a:buSzPct val="100000"/>
              <a:buFont typeface="Garamond"/>
            </a:pPr>
            <a:r>
              <a:rPr lang="en" sz="2000">
                <a:latin typeface="Garamond"/>
                <a:ea typeface="Garamond"/>
                <a:cs typeface="Garamond"/>
                <a:sym typeface="Garamond"/>
              </a:rPr>
              <a:t>It’s not the same as feeling sad.  It is something that interferes with a person’s</a:t>
            </a:r>
            <a:r>
              <a:rPr lang="en" sz="2000">
                <a:solidFill>
                  <a:srgbClr val="FF0000"/>
                </a:solidFill>
                <a:latin typeface="Garamond"/>
                <a:ea typeface="Garamond"/>
                <a:cs typeface="Garamond"/>
                <a:sym typeface="Garamond"/>
              </a:rPr>
              <a:t> day-to-day life.</a:t>
            </a:r>
          </a:p>
          <a:p>
            <a:pPr lvl="0">
              <a:spcBef>
                <a:spcPts val="0"/>
              </a:spcBef>
              <a:buNone/>
            </a:pPr>
            <a:r>
              <a:t/>
            </a:r>
            <a:endParaRPr/>
          </a:p>
        </p:txBody>
      </p:sp>
      <p:pic>
        <p:nvPicPr>
          <p:cNvPr id="70" name="Shape 70"/>
          <p:cNvPicPr preferRelativeResize="0"/>
          <p:nvPr/>
        </p:nvPicPr>
        <p:blipFill>
          <a:blip r:embed="rId3">
            <a:alphaModFix/>
          </a:blip>
          <a:stretch>
            <a:fillRect/>
          </a:stretch>
        </p:blipFill>
        <p:spPr>
          <a:xfrm>
            <a:off x="864100" y="2534825"/>
            <a:ext cx="2847975" cy="1600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Shape 75"/>
          <p:cNvSpPr txBox="1"/>
          <p:nvPr>
            <p:ph type="title"/>
          </p:nvPr>
        </p:nvSpPr>
        <p:spPr>
          <a:xfrm>
            <a:off x="387900" y="458025"/>
            <a:ext cx="8368200" cy="686100"/>
          </a:xfrm>
          <a:prstGeom prst="rect">
            <a:avLst/>
          </a:prstGeom>
        </p:spPr>
        <p:txBody>
          <a:bodyPr anchorCtr="0" anchor="b" bIns="91425" lIns="91425" rIns="91425" tIns="91425">
            <a:noAutofit/>
          </a:bodyPr>
          <a:lstStyle/>
          <a:p>
            <a:pPr lvl="0">
              <a:spcBef>
                <a:spcPts val="0"/>
              </a:spcBef>
              <a:buNone/>
            </a:pPr>
            <a:r>
              <a:rPr lang="en"/>
              <a:t>How does a person get depression?</a:t>
            </a:r>
          </a:p>
        </p:txBody>
      </p:sp>
      <p:sp>
        <p:nvSpPr>
          <p:cNvPr id="76" name="Shape 76"/>
          <p:cNvSpPr txBox="1"/>
          <p:nvPr>
            <p:ph idx="1" type="body"/>
          </p:nvPr>
        </p:nvSpPr>
        <p:spPr>
          <a:xfrm>
            <a:off x="387900" y="1261225"/>
            <a:ext cx="8368200" cy="3504000"/>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lang="en" sz="2400">
                <a:latin typeface="Garamond"/>
                <a:ea typeface="Garamond"/>
                <a:cs typeface="Garamond"/>
                <a:sym typeface="Garamond"/>
              </a:rPr>
              <a:t>There is not one specific cause, but the following may be risk factors:</a:t>
            </a:r>
          </a:p>
          <a:p>
            <a:pPr lvl="0" rtl="0" algn="ctr">
              <a:lnSpc>
                <a:spcPct val="100000"/>
              </a:lnSpc>
              <a:spcBef>
                <a:spcPts val="600"/>
              </a:spcBef>
              <a:spcAft>
                <a:spcPts val="0"/>
              </a:spcAft>
              <a:buNone/>
            </a:pPr>
            <a:r>
              <a:t/>
            </a:r>
            <a:endParaRPr sz="2400">
              <a:solidFill>
                <a:srgbClr val="FF0000"/>
              </a:solidFill>
              <a:latin typeface="Garamond"/>
              <a:ea typeface="Garamond"/>
              <a:cs typeface="Garamond"/>
              <a:sym typeface="Garamond"/>
            </a:endParaRPr>
          </a:p>
          <a:p>
            <a:pPr lvl="0" rtl="0">
              <a:lnSpc>
                <a:spcPct val="100000"/>
              </a:lnSpc>
              <a:spcBef>
                <a:spcPts val="600"/>
              </a:spcBef>
              <a:spcAft>
                <a:spcPts val="0"/>
              </a:spcAft>
              <a:buClr>
                <a:srgbClr val="FF7F01"/>
              </a:buClr>
              <a:buSzPct val="25000"/>
              <a:buFont typeface="Garamond"/>
              <a:buNone/>
            </a:pPr>
            <a:r>
              <a:rPr lang="en" sz="2400">
                <a:solidFill>
                  <a:srgbClr val="FF0000"/>
                </a:solidFill>
                <a:latin typeface="Garamond"/>
                <a:ea typeface="Garamond"/>
                <a:cs typeface="Garamond"/>
                <a:sym typeface="Garamond"/>
              </a:rPr>
              <a:t>Trauma</a:t>
            </a:r>
          </a:p>
          <a:p>
            <a:pPr lvl="0" rtl="0">
              <a:lnSpc>
                <a:spcPct val="100000"/>
              </a:lnSpc>
              <a:spcBef>
                <a:spcPts val="600"/>
              </a:spcBef>
              <a:spcAft>
                <a:spcPts val="0"/>
              </a:spcAft>
              <a:buClr>
                <a:srgbClr val="FF7F01"/>
              </a:buClr>
              <a:buSzPct val="25000"/>
              <a:buFont typeface="Garamond"/>
              <a:buNone/>
            </a:pPr>
            <a:r>
              <a:rPr lang="en" sz="2400">
                <a:solidFill>
                  <a:srgbClr val="FF0000"/>
                </a:solidFill>
                <a:latin typeface="Garamond"/>
                <a:ea typeface="Garamond"/>
                <a:cs typeface="Garamond"/>
                <a:sym typeface="Garamond"/>
              </a:rPr>
              <a:t>Genetics</a:t>
            </a:r>
          </a:p>
          <a:p>
            <a:pPr lvl="0" rtl="0">
              <a:lnSpc>
                <a:spcPct val="100000"/>
              </a:lnSpc>
              <a:spcBef>
                <a:spcPts val="600"/>
              </a:spcBef>
              <a:spcAft>
                <a:spcPts val="0"/>
              </a:spcAft>
              <a:buClr>
                <a:srgbClr val="FF7F01"/>
              </a:buClr>
              <a:buSzPct val="25000"/>
              <a:buFont typeface="Garamond"/>
              <a:buNone/>
            </a:pPr>
            <a:r>
              <a:rPr lang="en" sz="2400">
                <a:latin typeface="Garamond"/>
                <a:ea typeface="Garamond"/>
                <a:cs typeface="Garamond"/>
                <a:sym typeface="Garamond"/>
              </a:rPr>
              <a:t>Life circumstances</a:t>
            </a:r>
          </a:p>
          <a:p>
            <a:pPr lvl="0" rtl="0">
              <a:lnSpc>
                <a:spcPct val="100000"/>
              </a:lnSpc>
              <a:spcBef>
                <a:spcPts val="600"/>
              </a:spcBef>
              <a:spcAft>
                <a:spcPts val="0"/>
              </a:spcAft>
              <a:buClr>
                <a:srgbClr val="FF7F01"/>
              </a:buClr>
              <a:buSzPct val="25000"/>
              <a:buFont typeface="Garamond"/>
              <a:buNone/>
            </a:pPr>
            <a:r>
              <a:rPr lang="en" sz="2400">
                <a:latin typeface="Garamond"/>
                <a:ea typeface="Garamond"/>
                <a:cs typeface="Garamond"/>
                <a:sym typeface="Garamond"/>
              </a:rPr>
              <a:t>Brain structure</a:t>
            </a:r>
          </a:p>
          <a:p>
            <a:pPr lvl="0" rtl="0">
              <a:lnSpc>
                <a:spcPct val="100000"/>
              </a:lnSpc>
              <a:spcBef>
                <a:spcPts val="600"/>
              </a:spcBef>
              <a:spcAft>
                <a:spcPts val="0"/>
              </a:spcAft>
              <a:buClr>
                <a:srgbClr val="FF7F01"/>
              </a:buClr>
              <a:buSzPct val="25000"/>
              <a:buFont typeface="Garamond"/>
              <a:buNone/>
            </a:pPr>
            <a:r>
              <a:rPr lang="en" sz="2400">
                <a:latin typeface="Garamond"/>
                <a:ea typeface="Garamond"/>
                <a:cs typeface="Garamond"/>
                <a:sym typeface="Garamond"/>
              </a:rPr>
              <a:t>Some medical conditions</a:t>
            </a:r>
          </a:p>
          <a:p>
            <a:pPr lvl="0" rtl="0">
              <a:lnSpc>
                <a:spcPct val="100000"/>
              </a:lnSpc>
              <a:spcBef>
                <a:spcPts val="600"/>
              </a:spcBef>
              <a:spcAft>
                <a:spcPts val="0"/>
              </a:spcAft>
              <a:buClr>
                <a:srgbClr val="FF7F01"/>
              </a:buClr>
              <a:buSzPct val="25000"/>
              <a:buFont typeface="Garamond"/>
              <a:buNone/>
            </a:pPr>
            <a:r>
              <a:rPr lang="en" sz="2400">
                <a:latin typeface="Garamond"/>
                <a:ea typeface="Garamond"/>
                <a:cs typeface="Garamond"/>
                <a:sym typeface="Garamond"/>
              </a:rPr>
              <a:t>Drugs and alcohol</a:t>
            </a:r>
          </a:p>
        </p:txBody>
      </p:sp>
      <p:pic>
        <p:nvPicPr>
          <p:cNvPr id="77" name="Shape 77"/>
          <p:cNvPicPr preferRelativeResize="0"/>
          <p:nvPr/>
        </p:nvPicPr>
        <p:blipFill>
          <a:blip r:embed="rId3">
            <a:alphaModFix/>
          </a:blip>
          <a:stretch>
            <a:fillRect/>
          </a:stretch>
        </p:blipFill>
        <p:spPr>
          <a:xfrm rot="408902">
            <a:off x="3920074" y="2198825"/>
            <a:ext cx="4683624" cy="224062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Shape 82"/>
          <p:cNvSpPr txBox="1"/>
          <p:nvPr>
            <p:ph type="title"/>
          </p:nvPr>
        </p:nvSpPr>
        <p:spPr>
          <a:xfrm>
            <a:off x="265500" y="675675"/>
            <a:ext cx="4045200" cy="1506300"/>
          </a:xfrm>
          <a:prstGeom prst="rect">
            <a:avLst/>
          </a:prstGeom>
        </p:spPr>
        <p:txBody>
          <a:bodyPr anchorCtr="0" anchor="b" bIns="91425" lIns="91425" rIns="91425" tIns="91425">
            <a:noAutofit/>
          </a:bodyPr>
          <a:lstStyle/>
          <a:p>
            <a:pPr lvl="0">
              <a:spcBef>
                <a:spcPts val="0"/>
              </a:spcBef>
              <a:buNone/>
            </a:pPr>
            <a:r>
              <a:rPr lang="en"/>
              <a:t>Do you know the symptoms?</a:t>
            </a:r>
          </a:p>
        </p:txBody>
      </p:sp>
      <p:sp>
        <p:nvSpPr>
          <p:cNvPr id="83" name="Shape 83"/>
          <p:cNvSpPr txBox="1"/>
          <p:nvPr>
            <p:ph idx="2" type="body"/>
          </p:nvPr>
        </p:nvSpPr>
        <p:spPr>
          <a:xfrm>
            <a:off x="4939500" y="724200"/>
            <a:ext cx="3837000" cy="3695100"/>
          </a:xfrm>
          <a:prstGeom prst="rect">
            <a:avLst/>
          </a:prstGeom>
        </p:spPr>
        <p:txBody>
          <a:bodyPr anchorCtr="0" anchor="ctr" bIns="91425" lIns="91425" rIns="91425" tIns="91425">
            <a:noAutofit/>
          </a:bodyPr>
          <a:lstStyle/>
          <a:p>
            <a:pPr lvl="0" rtl="0" algn="ctr">
              <a:lnSpc>
                <a:spcPct val="100000"/>
              </a:lnSpc>
              <a:spcBef>
                <a:spcPts val="0"/>
              </a:spcBef>
              <a:spcAft>
                <a:spcPts val="0"/>
              </a:spcAft>
              <a:buClr>
                <a:srgbClr val="FF7F01"/>
              </a:buClr>
              <a:buSzPct val="25000"/>
              <a:buFont typeface="Garamond"/>
              <a:buNone/>
            </a:pPr>
            <a:r>
              <a:rPr lang="en" sz="2000">
                <a:latin typeface="Garamond"/>
                <a:ea typeface="Garamond"/>
                <a:cs typeface="Garamond"/>
                <a:sym typeface="Garamond"/>
              </a:rPr>
              <a:t>Changes in sleep</a:t>
            </a:r>
          </a:p>
          <a:p>
            <a:pPr lvl="0" rtl="0" algn="ctr">
              <a:lnSpc>
                <a:spcPct val="100000"/>
              </a:lnSpc>
              <a:spcBef>
                <a:spcPts val="600"/>
              </a:spcBef>
              <a:spcAft>
                <a:spcPts val="0"/>
              </a:spcAft>
              <a:buClr>
                <a:srgbClr val="FF7F01"/>
              </a:buClr>
              <a:buSzPct val="25000"/>
              <a:buFont typeface="Garamond"/>
              <a:buNone/>
            </a:pPr>
            <a:r>
              <a:rPr lang="en" sz="2000">
                <a:latin typeface="Garamond"/>
                <a:ea typeface="Garamond"/>
                <a:cs typeface="Garamond"/>
                <a:sym typeface="Garamond"/>
              </a:rPr>
              <a:t>Changes in appetite</a:t>
            </a:r>
          </a:p>
          <a:p>
            <a:pPr lvl="0" rtl="0" algn="ctr">
              <a:lnSpc>
                <a:spcPct val="100000"/>
              </a:lnSpc>
              <a:spcBef>
                <a:spcPts val="600"/>
              </a:spcBef>
              <a:spcAft>
                <a:spcPts val="0"/>
              </a:spcAft>
              <a:buClr>
                <a:srgbClr val="FF7F01"/>
              </a:buClr>
              <a:buSzPct val="25000"/>
              <a:buFont typeface="Garamond"/>
              <a:buNone/>
            </a:pPr>
            <a:r>
              <a:rPr lang="en" sz="2000">
                <a:latin typeface="Garamond"/>
                <a:ea typeface="Garamond"/>
                <a:cs typeface="Garamond"/>
                <a:sym typeface="Garamond"/>
              </a:rPr>
              <a:t>Difficulty focusing</a:t>
            </a:r>
          </a:p>
          <a:p>
            <a:pPr lvl="0" rtl="0" algn="ctr">
              <a:lnSpc>
                <a:spcPct val="100000"/>
              </a:lnSpc>
              <a:spcBef>
                <a:spcPts val="600"/>
              </a:spcBef>
              <a:spcAft>
                <a:spcPts val="0"/>
              </a:spcAft>
              <a:buClr>
                <a:srgbClr val="FF7F01"/>
              </a:buClr>
              <a:buSzPct val="25000"/>
              <a:buFont typeface="Garamond"/>
              <a:buNone/>
            </a:pPr>
            <a:r>
              <a:rPr lang="en" sz="2000">
                <a:latin typeface="Garamond"/>
                <a:ea typeface="Garamond"/>
                <a:cs typeface="Garamond"/>
                <a:sym typeface="Garamond"/>
              </a:rPr>
              <a:t>Loss of </a:t>
            </a:r>
            <a:r>
              <a:rPr lang="en" sz="2000">
                <a:solidFill>
                  <a:srgbClr val="FF0000"/>
                </a:solidFill>
                <a:latin typeface="Garamond"/>
                <a:ea typeface="Garamond"/>
                <a:cs typeface="Garamond"/>
                <a:sym typeface="Garamond"/>
              </a:rPr>
              <a:t>energy</a:t>
            </a:r>
          </a:p>
          <a:p>
            <a:pPr lvl="0" rtl="0" algn="ctr">
              <a:lnSpc>
                <a:spcPct val="100000"/>
              </a:lnSpc>
              <a:spcBef>
                <a:spcPts val="600"/>
              </a:spcBef>
              <a:spcAft>
                <a:spcPts val="0"/>
              </a:spcAft>
              <a:buClr>
                <a:srgbClr val="FF7F01"/>
              </a:buClr>
              <a:buSzPct val="25000"/>
              <a:buFont typeface="Garamond"/>
              <a:buNone/>
            </a:pPr>
            <a:r>
              <a:rPr lang="en" sz="2000">
                <a:latin typeface="Garamond"/>
                <a:ea typeface="Garamond"/>
                <a:cs typeface="Garamond"/>
                <a:sym typeface="Garamond"/>
              </a:rPr>
              <a:t>Loss of </a:t>
            </a:r>
            <a:r>
              <a:rPr lang="en" sz="2000">
                <a:solidFill>
                  <a:srgbClr val="FF0000"/>
                </a:solidFill>
                <a:latin typeface="Garamond"/>
                <a:ea typeface="Garamond"/>
                <a:cs typeface="Garamond"/>
                <a:sym typeface="Garamond"/>
              </a:rPr>
              <a:t>interest</a:t>
            </a:r>
          </a:p>
          <a:p>
            <a:pPr lvl="0" rtl="0" algn="ctr">
              <a:lnSpc>
                <a:spcPct val="100000"/>
              </a:lnSpc>
              <a:spcBef>
                <a:spcPts val="600"/>
              </a:spcBef>
              <a:spcAft>
                <a:spcPts val="0"/>
              </a:spcAft>
              <a:buClr>
                <a:srgbClr val="FF7F01"/>
              </a:buClr>
              <a:buSzPct val="25000"/>
              <a:buFont typeface="Garamond"/>
              <a:buNone/>
            </a:pPr>
            <a:r>
              <a:rPr lang="en" sz="2000">
                <a:latin typeface="Garamond"/>
                <a:ea typeface="Garamond"/>
                <a:cs typeface="Garamond"/>
                <a:sym typeface="Garamond"/>
              </a:rPr>
              <a:t>Low self-esteem</a:t>
            </a:r>
          </a:p>
          <a:p>
            <a:pPr lvl="0" rtl="0" algn="ctr">
              <a:lnSpc>
                <a:spcPct val="100000"/>
              </a:lnSpc>
              <a:spcBef>
                <a:spcPts val="600"/>
              </a:spcBef>
              <a:spcAft>
                <a:spcPts val="0"/>
              </a:spcAft>
              <a:buClr>
                <a:srgbClr val="FF7F01"/>
              </a:buClr>
              <a:buSzPct val="25000"/>
              <a:buFont typeface="Garamond"/>
              <a:buNone/>
            </a:pPr>
            <a:r>
              <a:rPr lang="en" sz="2000">
                <a:solidFill>
                  <a:srgbClr val="FF0000"/>
                </a:solidFill>
                <a:latin typeface="Garamond"/>
                <a:ea typeface="Garamond"/>
                <a:cs typeface="Garamond"/>
                <a:sym typeface="Garamond"/>
              </a:rPr>
              <a:t>Hopelessness</a:t>
            </a:r>
          </a:p>
          <a:p>
            <a:pPr lvl="0" rtl="0" algn="ctr">
              <a:lnSpc>
                <a:spcPct val="100000"/>
              </a:lnSpc>
              <a:spcBef>
                <a:spcPts val="600"/>
              </a:spcBef>
              <a:spcAft>
                <a:spcPts val="0"/>
              </a:spcAft>
              <a:buClr>
                <a:srgbClr val="FF7F01"/>
              </a:buClr>
              <a:buSzPct val="25000"/>
              <a:buFont typeface="Garamond"/>
              <a:buNone/>
            </a:pPr>
            <a:r>
              <a:rPr lang="en" sz="2000">
                <a:latin typeface="Garamond"/>
                <a:ea typeface="Garamond"/>
                <a:cs typeface="Garamond"/>
                <a:sym typeface="Garamond"/>
              </a:rPr>
              <a:t>Physical aches and pains</a:t>
            </a:r>
          </a:p>
        </p:txBody>
      </p:sp>
      <p:pic>
        <p:nvPicPr>
          <p:cNvPr id="84" name="Shape 84"/>
          <p:cNvPicPr preferRelativeResize="0"/>
          <p:nvPr/>
        </p:nvPicPr>
        <p:blipFill>
          <a:blip r:embed="rId3">
            <a:alphaModFix/>
          </a:blip>
          <a:stretch>
            <a:fillRect/>
          </a:stretch>
        </p:blipFill>
        <p:spPr>
          <a:xfrm>
            <a:off x="1054600" y="2401550"/>
            <a:ext cx="2466975" cy="18478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Shape 89"/>
          <p:cNvSpPr txBox="1"/>
          <p:nvPr>
            <p:ph type="title"/>
          </p:nvPr>
        </p:nvSpPr>
        <p:spPr>
          <a:xfrm>
            <a:off x="265500" y="1209075"/>
            <a:ext cx="4045200" cy="1506300"/>
          </a:xfrm>
          <a:prstGeom prst="rect">
            <a:avLst/>
          </a:prstGeom>
        </p:spPr>
        <p:txBody>
          <a:bodyPr anchorCtr="0" anchor="b" bIns="91425" lIns="91425" rIns="91425" tIns="91425">
            <a:noAutofit/>
          </a:bodyPr>
          <a:lstStyle/>
          <a:p>
            <a:pPr lvl="0">
              <a:spcBef>
                <a:spcPts val="0"/>
              </a:spcBef>
              <a:buNone/>
            </a:pPr>
            <a:r>
              <a:t/>
            </a:r>
            <a:endParaRPr/>
          </a:p>
        </p:txBody>
      </p:sp>
      <p:sp>
        <p:nvSpPr>
          <p:cNvPr id="90" name="Shape 90"/>
          <p:cNvSpPr txBox="1"/>
          <p:nvPr>
            <p:ph idx="1" type="subTitle"/>
          </p:nvPr>
        </p:nvSpPr>
        <p:spPr>
          <a:xfrm>
            <a:off x="265500" y="2769000"/>
            <a:ext cx="4045200" cy="1345500"/>
          </a:xfrm>
          <a:prstGeom prst="rect">
            <a:avLst/>
          </a:prstGeom>
        </p:spPr>
        <p:txBody>
          <a:bodyPr anchorCtr="0" anchor="t" bIns="91425" lIns="91425" rIns="91425" tIns="91425">
            <a:noAutofit/>
          </a:bodyPr>
          <a:lstStyle/>
          <a:p>
            <a:pPr lvl="0">
              <a:spcBef>
                <a:spcPts val="0"/>
              </a:spcBef>
              <a:buNone/>
            </a:pPr>
            <a:r>
              <a:t/>
            </a:r>
            <a:endParaRPr/>
          </a:p>
        </p:txBody>
      </p:sp>
      <p:sp>
        <p:nvSpPr>
          <p:cNvPr id="91" name="Shape 91"/>
          <p:cNvSpPr txBox="1"/>
          <p:nvPr>
            <p:ph idx="2" type="body"/>
          </p:nvPr>
        </p:nvSpPr>
        <p:spPr>
          <a:xfrm>
            <a:off x="4939500" y="724200"/>
            <a:ext cx="3837000" cy="3695100"/>
          </a:xfrm>
          <a:prstGeom prst="rect">
            <a:avLst/>
          </a:prstGeom>
        </p:spPr>
        <p:txBody>
          <a:bodyPr anchorCtr="0" anchor="ctr" bIns="91425" lIns="91425" rIns="91425" tIns="91425">
            <a:noAutofit/>
          </a:bodyPr>
          <a:lstStyle/>
          <a:p>
            <a:pPr lvl="0">
              <a:spcBef>
                <a:spcPts val="0"/>
              </a:spcBef>
              <a:buNone/>
            </a:pPr>
            <a:r>
              <a:t/>
            </a:r>
            <a:endParaRPr/>
          </a:p>
        </p:txBody>
      </p:sp>
      <p:sp>
        <p:nvSpPr>
          <p:cNvPr descr="Kevin Breel didn't look like a depressed kid: team captain, at every party, funny and confident. But he tells the story of the night he realized that -- to save his own life -- he needed to say four simple words.  TEDTalks is a daily video podcast of the best talks and performances from the TED Conference, where the world's leading thinkers and doers give the talk of their lives in 18 minutes (or less). Look for talks on Technology, Entertainment and Design -- plus science, business, global issues, the arts and much more. Find closed captions and translated subtitles in many languages at http://www.ted.com/translate  Follow TED news on Twitter: http://www.twitter.com/tednews Like TED on Facebook: https://www.facebook.com/TED  Subscribe to our channel: http://www.youtube.com/user/TEDtalksDirector" id="92" name="Shape 92" title="Why we need to talk about depression | Kevin Breel">
            <a:hlinkClick r:id="rId3"/>
          </p:cNvPr>
          <p:cNvSpPr/>
          <p:nvPr/>
        </p:nvSpPr>
        <p:spPr>
          <a:xfrm>
            <a:off x="719624" y="58487"/>
            <a:ext cx="7396725" cy="5026525"/>
          </a:xfrm>
          <a:prstGeom prst="rect">
            <a:avLst/>
          </a:prstGeom>
          <a:blipFill>
            <a:blip r:embed="rId4">
              <a:alphaModFix/>
            </a:blip>
            <a:stretch>
              <a:fillRect/>
            </a:stretch>
          </a:blipFill>
          <a:ln>
            <a:noFill/>
          </a:ln>
        </p:spPr>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