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4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a:lvl1pPr>
            <a:lvl2pPr marL="457200" marR="0" lvl="1" indent="0" algn="l" rtl="0">
              <a:spcBef>
                <a:spcPts val="0"/>
              </a:spcBef>
              <a:buChar char="○"/>
              <a:defRPr/>
            </a:lvl2pPr>
            <a:lvl3pPr marL="914400" marR="0" lvl="2" indent="0" algn="l" rtl="0">
              <a:spcBef>
                <a:spcPts val="0"/>
              </a:spcBef>
              <a:buChar char="■"/>
              <a:defRPr/>
            </a:lvl3pPr>
            <a:lvl4pPr marL="1371600" marR="0" lvl="3" indent="0" algn="l" rtl="0">
              <a:spcBef>
                <a:spcPts val="0"/>
              </a:spcBef>
              <a:buChar char="●"/>
              <a:defRPr/>
            </a:lvl4pPr>
            <a:lvl5pPr marL="1828800" marR="0" lvl="4" indent="0" algn="l" rtl="0">
              <a:spcBef>
                <a:spcPts val="0"/>
              </a:spcBef>
              <a:buChar char="○"/>
              <a:defRPr/>
            </a:lvl5pPr>
            <a:lvl6pPr marL="2286000" marR="0" lvl="5" indent="0" algn="l" rtl="0">
              <a:spcBef>
                <a:spcPts val="0"/>
              </a:spcBef>
              <a:buChar char="■"/>
              <a:defRPr/>
            </a:lvl6pPr>
            <a:lvl7pPr marL="2743200" marR="0" lvl="6" indent="0" algn="l" rtl="0">
              <a:spcBef>
                <a:spcPts val="0"/>
              </a:spcBef>
              <a:buChar char="●"/>
              <a:defRPr/>
            </a:lvl7pPr>
            <a:lvl8pPr marL="3200400" marR="0" lvl="7" indent="0" algn="l" rtl="0">
              <a:spcBef>
                <a:spcPts val="0"/>
              </a:spcBef>
              <a:buChar char="○"/>
              <a:defRPr/>
            </a:lvl8pPr>
            <a:lvl9pPr marL="3657600" marR="0" lvl="8" indent="0" algn="l" rtl="0">
              <a:spcBef>
                <a:spcPts val="0"/>
              </a:spcBef>
              <a:buChar char="■"/>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368255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lang="en-US"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609600"/>
            <a:ext cx="7772400" cy="4267199"/>
          </a:xfrm>
          <a:prstGeom prst="rect">
            <a:avLst/>
          </a:prstGeom>
          <a:noFill/>
          <a:ln>
            <a:noFill/>
          </a:ln>
        </p:spPr>
        <p:txBody>
          <a:bodyPr lIns="91425" tIns="91425" rIns="91425" bIns="91425" anchor="b" anchorCtr="0"/>
          <a:lstStyle>
            <a:lvl1pPr marL="0" marR="0" lvl="0" indent="0" algn="ctr" rtl="0">
              <a:lnSpc>
                <a:spcPct val="100000"/>
              </a:lnSpc>
              <a:spcBef>
                <a:spcPts val="0"/>
              </a:spcBef>
              <a:buClr>
                <a:schemeClr val="dk2"/>
              </a:buClr>
              <a:buFont typeface="Times New Roman"/>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9" name="Shape 19"/>
          <p:cNvSpPr txBox="1">
            <a:spLocks noGrp="1"/>
          </p:cNvSpPr>
          <p:nvPr>
            <p:ph type="subTitle" idx="1"/>
          </p:nvPr>
        </p:nvSpPr>
        <p:spPr>
          <a:xfrm>
            <a:off x="1371600" y="4953000"/>
            <a:ext cx="6400799" cy="1219199"/>
          </a:xfrm>
          <a:prstGeom prst="rect">
            <a:avLst/>
          </a:prstGeom>
          <a:noFill/>
          <a:ln>
            <a:noFill/>
          </a:ln>
        </p:spPr>
        <p:txBody>
          <a:bodyPr lIns="91425" tIns="91425" rIns="91425" bIns="91425" anchor="t" anchorCtr="0"/>
          <a:lstStyle>
            <a:lvl1pPr marL="0" marR="0" lvl="0" indent="0" algn="ctr" rtl="0">
              <a:spcBef>
                <a:spcPts val="480"/>
              </a:spcBef>
              <a:buClr>
                <a:srgbClr val="888888"/>
              </a:buClr>
              <a:buFont typeface="Arial"/>
              <a:buNone/>
              <a:defRPr/>
            </a:lvl1pPr>
            <a:lvl2pPr marL="457200" marR="0" lvl="1" indent="0" algn="ctr" rtl="0">
              <a:spcBef>
                <a:spcPts val="320"/>
              </a:spcBef>
              <a:buClr>
                <a:srgbClr val="888888"/>
              </a:buClr>
              <a:buFont typeface="Courier New"/>
              <a:buNone/>
              <a:defRPr/>
            </a:lvl2pPr>
            <a:lvl3pPr marL="914400" marR="0" lvl="2" indent="0" algn="ctr" rtl="0">
              <a:spcBef>
                <a:spcPts val="320"/>
              </a:spcBef>
              <a:buClr>
                <a:srgbClr val="888888"/>
              </a:buClr>
              <a:buFont typeface="Arial"/>
              <a:buNone/>
              <a:defRPr/>
            </a:lvl3pPr>
            <a:lvl4pPr marL="1371600" marR="0" lvl="3" indent="0" algn="ctr" rtl="0">
              <a:spcBef>
                <a:spcPts val="320"/>
              </a:spcBef>
              <a:buClr>
                <a:srgbClr val="888888"/>
              </a:buClr>
              <a:buFont typeface="Courier New"/>
              <a:buNone/>
              <a:defRPr/>
            </a:lvl4pPr>
            <a:lvl5pPr marL="1828800" marR="0" lvl="4" indent="0" algn="ctr" rtl="0">
              <a:spcBef>
                <a:spcPts val="320"/>
              </a:spcBef>
              <a:buClr>
                <a:srgbClr val="888888"/>
              </a:buClr>
              <a:buFont typeface="Arial"/>
              <a:buNone/>
              <a:defRPr/>
            </a:lvl5pPr>
            <a:lvl6pPr marL="2286000" marR="0" lvl="5" indent="0" algn="ctr" rtl="0">
              <a:spcBef>
                <a:spcPts val="320"/>
              </a:spcBef>
              <a:buClr>
                <a:srgbClr val="888888"/>
              </a:buClr>
              <a:buFont typeface="Courier New"/>
              <a:buNone/>
              <a:defRPr/>
            </a:lvl6pPr>
            <a:lvl7pPr marL="2743200" marR="0" lvl="6" indent="0" algn="ctr" rtl="0">
              <a:spcBef>
                <a:spcPts val="320"/>
              </a:spcBef>
              <a:buClr>
                <a:srgbClr val="888888"/>
              </a:buClr>
              <a:buFont typeface="Arial"/>
              <a:buNone/>
              <a:defRPr/>
            </a:lvl7pPr>
            <a:lvl8pPr marL="3200400" marR="0" lvl="7" indent="0" algn="ctr" rtl="0">
              <a:spcBef>
                <a:spcPts val="320"/>
              </a:spcBef>
              <a:buClr>
                <a:srgbClr val="888888"/>
              </a:buClr>
              <a:buFont typeface="Courier New"/>
              <a:buNone/>
              <a:defRPr/>
            </a:lvl8pPr>
            <a:lvl9pPr marL="3657600" marR="0" lvl="8" indent="0" algn="ctr" rtl="0">
              <a:spcBef>
                <a:spcPts val="320"/>
              </a:spcBef>
              <a:buClr>
                <a:srgbClr val="888888"/>
              </a:buClr>
              <a:buFont typeface="Arial"/>
              <a:buNone/>
              <a:defRPr/>
            </a:lvl9pPr>
          </a:lstStyle>
          <a:p>
            <a:endParaRPr/>
          </a:p>
        </p:txBody>
      </p:sp>
      <p:sp>
        <p:nvSpPr>
          <p:cNvPr id="20" name="Shape 20"/>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 name="Shape 21"/>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22" name="Shape 22"/>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9" name="Shape 7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
        <p:nvSpPr>
          <p:cNvPr id="80" name="Shape 80"/>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1" name="Shape 81"/>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2" name="Shape 82"/>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
        <p:nvSpPr>
          <p:cNvPr id="86" name="Shape 86"/>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7" name="Shape 87"/>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8" name="Shape 88"/>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buFont typeface="Arial"/>
              <a:buChar char="•"/>
              <a:defRPr/>
            </a:lvl9pPr>
          </a:lstStyle>
          <a:p>
            <a:endParaRPr/>
          </a:p>
        </p:txBody>
      </p:sp>
      <p:sp>
        <p:nvSpPr>
          <p:cNvPr id="26" name="Shape 26"/>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 name="Shape 27"/>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1371600"/>
            <a:ext cx="7772400" cy="2505075"/>
          </a:xfrm>
          <a:prstGeom prst="rect">
            <a:avLst/>
          </a:prstGeom>
          <a:noFill/>
          <a:ln>
            <a:noFill/>
          </a:ln>
        </p:spPr>
        <p:txBody>
          <a:bodyPr lIns="91425" tIns="91425" rIns="91425" bIns="91425" anchor="b" anchorCtr="0"/>
          <a:lstStyle>
            <a:lvl1pPr lvl="0" algn="ctr" rtl="0">
              <a:lnSpc>
                <a:spcPct val="100000"/>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722312" y="4068762"/>
            <a:ext cx="7772400" cy="1131887"/>
          </a:xfrm>
          <a:prstGeom prst="rect">
            <a:avLst/>
          </a:prstGeom>
          <a:noFill/>
          <a:ln>
            <a:noFill/>
          </a:ln>
        </p:spPr>
        <p:txBody>
          <a:bodyPr lIns="91425" tIns="91425" rIns="91425" bIns="91425" anchor="t" anchorCtr="0"/>
          <a:lstStyle>
            <a:lvl1pPr marL="0" lvl="0" indent="0" algn="ctr" rtl="0">
              <a:spcBef>
                <a:spcPts val="0"/>
              </a:spcBef>
              <a:buClr>
                <a:srgbClr val="888888"/>
              </a:buClr>
              <a:buFont typeface="Questrial"/>
              <a:buNone/>
              <a:defRPr/>
            </a:lvl1pPr>
            <a:lvl2pPr marL="457200" lvl="1" indent="0" rtl="0">
              <a:spcBef>
                <a:spcPts val="0"/>
              </a:spcBef>
              <a:buClr>
                <a:srgbClr val="888888"/>
              </a:buClr>
              <a:buFont typeface="Questrial"/>
              <a:buNone/>
              <a:defRPr/>
            </a:lvl2pPr>
            <a:lvl3pPr marL="914400" lvl="2" indent="0" rtl="0">
              <a:spcBef>
                <a:spcPts val="0"/>
              </a:spcBef>
              <a:buClr>
                <a:srgbClr val="888888"/>
              </a:buClr>
              <a:buFont typeface="Questrial"/>
              <a:buNone/>
              <a:defRPr/>
            </a:lvl3pPr>
            <a:lvl4pPr marL="1371600" lvl="3" indent="0" rtl="0">
              <a:spcBef>
                <a:spcPts val="0"/>
              </a:spcBef>
              <a:buClr>
                <a:srgbClr val="888888"/>
              </a:buClr>
              <a:buFont typeface="Questrial"/>
              <a:buNone/>
              <a:defRPr/>
            </a:lvl4pPr>
            <a:lvl5pPr marL="1828800" lvl="4" indent="0" rtl="0">
              <a:spcBef>
                <a:spcPts val="0"/>
              </a:spcBef>
              <a:buClr>
                <a:srgbClr val="888888"/>
              </a:buClr>
              <a:buFont typeface="Questrial"/>
              <a:buNone/>
              <a:defRPr/>
            </a:lvl5pPr>
            <a:lvl6pPr marL="2286000" lvl="5" indent="0" rtl="0">
              <a:spcBef>
                <a:spcPts val="0"/>
              </a:spcBef>
              <a:buClr>
                <a:srgbClr val="888888"/>
              </a:buClr>
              <a:buFont typeface="Questrial"/>
              <a:buNone/>
              <a:defRPr/>
            </a:lvl6pPr>
            <a:lvl7pPr marL="2743200" lvl="6" indent="0" rtl="0">
              <a:spcBef>
                <a:spcPts val="0"/>
              </a:spcBef>
              <a:buClr>
                <a:srgbClr val="888888"/>
              </a:buClr>
              <a:buFont typeface="Questrial"/>
              <a:buNone/>
              <a:defRPr/>
            </a:lvl7pPr>
            <a:lvl8pPr marL="3200400" lvl="7" indent="0" rtl="0">
              <a:spcBef>
                <a:spcPts val="0"/>
              </a:spcBef>
              <a:buClr>
                <a:srgbClr val="888888"/>
              </a:buClr>
              <a:buFont typeface="Questrial"/>
              <a:buNone/>
              <a:defRPr/>
            </a:lvl8pPr>
            <a:lvl9pPr marL="3657600" lvl="8" indent="0" rtl="0">
              <a:spcBef>
                <a:spcPts val="0"/>
              </a:spcBef>
              <a:buClr>
                <a:srgbClr val="888888"/>
              </a:buClr>
              <a:buFont typeface="Questrial"/>
              <a:buNone/>
              <a:defRPr/>
            </a:lvl9pPr>
          </a:lstStyle>
          <a:p>
            <a:endParaRPr/>
          </a:p>
        </p:txBody>
      </p:sp>
      <p:sp>
        <p:nvSpPr>
          <p:cNvPr id="32" name="Shape 32"/>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3" name="Shape 33"/>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4" name="Shape 34"/>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35" name="Shape 35"/>
          <p:cNvSpPr/>
          <p:nvPr/>
        </p:nvSpPr>
        <p:spPr>
          <a:xfrm>
            <a:off x="4495800" y="3924300"/>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36" name="Shape 36"/>
          <p:cNvSpPr/>
          <p:nvPr/>
        </p:nvSpPr>
        <p:spPr>
          <a:xfrm>
            <a:off x="4695825" y="3924300"/>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37" name="Shape 37"/>
          <p:cNvSpPr/>
          <p:nvPr/>
        </p:nvSpPr>
        <p:spPr>
          <a:xfrm>
            <a:off x="4296728" y="3924300"/>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1"/>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2" name="Shape 42"/>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3" name="Shape 43"/>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44" name="Shape 44"/>
          <p:cNvSpPr txBox="1">
            <a:spLocks noGrp="1"/>
          </p:cNvSpPr>
          <p:nvPr>
            <p:ph type="body" idx="2"/>
          </p:nvPr>
        </p:nvSpPr>
        <p:spPr>
          <a:xfrm>
            <a:off x="365760" y="1600200"/>
            <a:ext cx="4041648" cy="4526279"/>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1"/>
          </p:nvPr>
        </p:nvSpPr>
        <p:spPr>
          <a:xfrm>
            <a:off x="457200" y="1600200"/>
            <a:ext cx="4040187" cy="609599"/>
          </a:xfrm>
          <a:prstGeom prst="rect">
            <a:avLst/>
          </a:prstGeom>
          <a:noFill/>
          <a:ln>
            <a:noFill/>
          </a:ln>
        </p:spPr>
        <p:txBody>
          <a:bodyPr lIns="91425" tIns="91425" rIns="91425" bIns="91425" anchor="b" anchorCtr="0"/>
          <a:lstStyle>
            <a:lvl1pPr marL="0" lvl="0" indent="0" algn="ctr" rtl="0">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48" name="Shape 48"/>
          <p:cNvSpPr txBox="1">
            <a:spLocks noGrp="1"/>
          </p:cNvSpPr>
          <p:nvPr>
            <p:ph type="body" idx="2"/>
          </p:nvPr>
        </p:nvSpPr>
        <p:spPr>
          <a:xfrm>
            <a:off x="4648200" y="1600200"/>
            <a:ext cx="4041774" cy="609599"/>
          </a:xfrm>
          <a:prstGeom prst="rect">
            <a:avLst/>
          </a:prstGeom>
          <a:noFill/>
          <a:ln>
            <a:noFill/>
          </a:ln>
        </p:spPr>
        <p:txBody>
          <a:bodyPr lIns="91425" tIns="91425" rIns="91425" bIns="91425" anchor="b" anchorCtr="0"/>
          <a:lstStyle>
            <a:lvl1pPr marL="0" lvl="0" indent="0" algn="ctr" rtl="0">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49" name="Shape 49"/>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0" name="Shape 50"/>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1" name="Shape 51"/>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52" name="Shape 52"/>
          <p:cNvSpPr txBox="1">
            <a:spLocks noGrp="1"/>
          </p:cNvSpPr>
          <p:nvPr>
            <p:ph type="body" idx="3"/>
          </p:nvPr>
        </p:nvSpPr>
        <p:spPr>
          <a:xfrm>
            <a:off x="457200" y="2212848"/>
            <a:ext cx="4041648" cy="3913631"/>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
        <p:nvSpPr>
          <p:cNvPr id="53" name="Shape 53"/>
          <p:cNvSpPr txBox="1">
            <a:spLocks noGrp="1"/>
          </p:cNvSpPr>
          <p:nvPr>
            <p:ph type="body" idx="4"/>
          </p:nvPr>
        </p:nvSpPr>
        <p:spPr>
          <a:xfrm>
            <a:off x="4672583" y="2212848"/>
            <a:ext cx="4041648" cy="3913187"/>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7" name="Shape 57"/>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8" name="Shape 58"/>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1" name="Shape 61"/>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2" name="Shape 62"/>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907087" y="266700"/>
            <a:ext cx="3008313" cy="2095499"/>
          </a:xfrm>
          <a:prstGeom prst="rect">
            <a:avLst/>
          </a:prstGeom>
          <a:noFill/>
          <a:ln>
            <a:noFill/>
          </a:ln>
        </p:spPr>
        <p:txBody>
          <a:bodyPr lIns="91425" tIns="91425" rIns="91425" bIns="91425" anchor="b" anchorCtr="0"/>
          <a:lstStyle>
            <a:lvl1pPr lvl="0" algn="ctr" rtl="0">
              <a:lnSpc>
                <a:spcPct val="100000"/>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1"/>
          </p:nvPr>
        </p:nvSpPr>
        <p:spPr>
          <a:xfrm>
            <a:off x="719137" y="273050"/>
            <a:ext cx="4995862"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2"/>
          </p:nvPr>
        </p:nvSpPr>
        <p:spPr>
          <a:xfrm>
            <a:off x="5907087" y="2438400"/>
            <a:ext cx="3008313" cy="3687763"/>
          </a:xfrm>
          <a:prstGeom prst="rect">
            <a:avLst/>
          </a:prstGeom>
          <a:noFill/>
          <a:ln>
            <a:noFill/>
          </a:ln>
        </p:spPr>
        <p:txBody>
          <a:bodyPr lIns="91425" tIns="91425" rIns="91425" bIns="91425" anchor="t" anchorCtr="0"/>
          <a:lstStyle>
            <a:lvl1pPr marL="0" lvl="0" indent="0" algn="ctr" rtl="0">
              <a:lnSpc>
                <a:spcPct val="125000"/>
              </a:lnSpc>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67" name="Shape 67"/>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8" name="Shape 68"/>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9" name="Shape 69"/>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679575" y="228600"/>
            <a:ext cx="5711824" cy="895349"/>
          </a:xfrm>
          <a:prstGeom prst="rect">
            <a:avLst/>
          </a:prstGeom>
          <a:noFill/>
          <a:ln>
            <a:noFill/>
          </a:ln>
        </p:spPr>
        <p:txBody>
          <a:bodyPr lIns="91425" tIns="91425" rIns="91425" bIns="91425" anchor="b" anchorCtr="0"/>
          <a:lstStyle>
            <a:lvl1pPr lvl="0" algn="ctr" rtl="0">
              <a:lnSpc>
                <a:spcPct val="100000"/>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a:spLocks noGrp="1"/>
          </p:cNvSpPr>
          <p:nvPr>
            <p:ph type="pic" idx="2"/>
          </p:nvPr>
        </p:nvSpPr>
        <p:spPr>
          <a:xfrm>
            <a:off x="1508125" y="1143000"/>
            <a:ext cx="6054724" cy="4541043"/>
          </a:xfrm>
          <a:prstGeom prst="rect">
            <a:avLst/>
          </a:prstGeom>
          <a:noFill/>
          <a:ln w="76200" cap="flat" cmpd="sng">
            <a:solidFill>
              <a:schemeClr val="lt1"/>
            </a:solidFill>
            <a:prstDash val="solid"/>
            <a:round/>
            <a:headEnd type="none" w="med" len="med"/>
            <a:tailEnd type="none" w="med" len="med"/>
          </a:ln>
        </p:spPr>
      </p:sp>
      <p:sp>
        <p:nvSpPr>
          <p:cNvPr id="73" name="Shape 73"/>
          <p:cNvSpPr txBox="1">
            <a:spLocks noGrp="1"/>
          </p:cNvSpPr>
          <p:nvPr>
            <p:ph type="body" idx="1"/>
          </p:nvPr>
        </p:nvSpPr>
        <p:spPr>
          <a:xfrm>
            <a:off x="1679575" y="5810250"/>
            <a:ext cx="5711824" cy="533399"/>
          </a:xfrm>
          <a:prstGeom prst="rect">
            <a:avLst/>
          </a:prstGeom>
          <a:noFill/>
          <a:ln>
            <a:noFill/>
          </a:ln>
        </p:spPr>
        <p:txBody>
          <a:bodyPr lIns="91425" tIns="91425" rIns="91425" bIns="91425" anchor="t" anchorCtr="0"/>
          <a:lstStyle>
            <a:lvl1pPr marL="0" lvl="0" indent="0" algn="ctr" rtl="0">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74" name="Shape 74"/>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5" name="Shape 75"/>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6" name="Shape 76"/>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rgbClr val="F4F4F4"/>
            </a:gs>
            <a:gs pos="92000">
              <a:srgbClr val="DADADA"/>
            </a:gs>
            <a:gs pos="100000">
              <a:srgbClr val="DADADA"/>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marL="0" marR="0" lvl="0" indent="0" algn="ctr" rtl="0">
              <a:lnSpc>
                <a:spcPct val="107407"/>
              </a:lnSpc>
              <a:spcBef>
                <a:spcPts val="0"/>
              </a:spcBef>
              <a:buClr>
                <a:schemeClr val="dk2"/>
              </a:buClr>
              <a:buFont typeface="Times New Roman"/>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rgbClr val="7F7F7F"/>
              </a:buClr>
              <a:buFont typeface="Arial"/>
              <a:buChar char="•"/>
              <a:defRPr/>
            </a:lvl1pPr>
            <a:lvl2pPr marL="742950" marR="0" lvl="1" indent="-184150" algn="l" rtl="0">
              <a:spcBef>
                <a:spcPts val="320"/>
              </a:spcBef>
              <a:buClr>
                <a:srgbClr val="7F7F7F"/>
              </a:buClr>
              <a:buFont typeface="Courier New"/>
              <a:buChar char="o"/>
              <a:defRPr/>
            </a:lvl2pPr>
            <a:lvl3pPr marL="1143000" marR="0" lvl="2" indent="-127000" algn="l" rtl="0">
              <a:spcBef>
                <a:spcPts val="320"/>
              </a:spcBef>
              <a:buClr>
                <a:srgbClr val="7F7F7F"/>
              </a:buClr>
              <a:buFont typeface="Arial"/>
              <a:buChar char="•"/>
              <a:defRPr/>
            </a:lvl3pPr>
            <a:lvl4pPr marL="1600200" marR="0" lvl="3" indent="-127000" algn="l" rtl="0">
              <a:spcBef>
                <a:spcPts val="320"/>
              </a:spcBef>
              <a:buClr>
                <a:srgbClr val="7F7F7F"/>
              </a:buClr>
              <a:buFont typeface="Courier New"/>
              <a:buChar char="o"/>
              <a:defRPr/>
            </a:lvl4pPr>
            <a:lvl5pPr marL="2057400" marR="0" lvl="4" indent="-127000" algn="l" rtl="0">
              <a:spcBef>
                <a:spcPts val="320"/>
              </a:spcBef>
              <a:buClr>
                <a:srgbClr val="7F7F7F"/>
              </a:buClr>
              <a:buFont typeface="Arial"/>
              <a:buChar char="•"/>
              <a:defRPr/>
            </a:lvl5pPr>
            <a:lvl6pPr marL="2514600" marR="0" lvl="5" indent="-127000" algn="l" rtl="0">
              <a:spcBef>
                <a:spcPts val="320"/>
              </a:spcBef>
              <a:buClr>
                <a:srgbClr val="7F7F7F"/>
              </a:buClr>
              <a:buFont typeface="Courier New"/>
              <a:buChar char="o"/>
              <a:defRPr/>
            </a:lvl6pPr>
            <a:lvl7pPr marL="2971800" marR="0" lvl="6" indent="-127000" algn="l" rtl="0">
              <a:spcBef>
                <a:spcPts val="320"/>
              </a:spcBef>
              <a:buClr>
                <a:srgbClr val="7F7F7F"/>
              </a:buClr>
              <a:buFont typeface="Arial"/>
              <a:buChar char="•"/>
              <a:defRPr/>
            </a:lvl7pPr>
            <a:lvl8pPr marL="3429000" marR="0" lvl="7" indent="-127000" algn="l" rtl="0">
              <a:spcBef>
                <a:spcPts val="320"/>
              </a:spcBef>
              <a:buClr>
                <a:srgbClr val="7F7F7F"/>
              </a:buClr>
              <a:buFont typeface="Courier New"/>
              <a:buChar char="o"/>
              <a:defRPr/>
            </a:lvl8pPr>
            <a:lvl9pPr marL="3886200" marR="0" lvl="8" indent="-127000" algn="l" rtl="0">
              <a:spcBef>
                <a:spcPts val="320"/>
              </a:spcBef>
              <a:buClr>
                <a:srgbClr val="7F7F7F"/>
              </a:buClr>
              <a:buFont typeface="Arial"/>
              <a:buChar char="•"/>
              <a:defRPr/>
            </a:lvl9pPr>
          </a:lstStyle>
          <a:p>
            <a:endParaRPr/>
          </a:p>
        </p:txBody>
      </p:sp>
      <p:sp>
        <p:nvSpPr>
          <p:cNvPr id="12" name="Shape 12"/>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 name="Shape 14"/>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15" name="Shape 15"/>
          <p:cNvSpPr/>
          <p:nvPr/>
        </p:nvSpPr>
        <p:spPr>
          <a:xfrm>
            <a:off x="8457760" y="6499383"/>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6" name="Shape 16"/>
          <p:cNvSpPr/>
          <p:nvPr/>
        </p:nvSpPr>
        <p:spPr>
          <a:xfrm>
            <a:off x="569118" y="6499383"/>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WI0Twlt1aek" TargetMode="External"/><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QX_oy9614HQ"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1.jpg"/><Relationship Id="rId12"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9" Type="http://schemas.openxmlformats.org/officeDocument/2006/relationships/image" Target="../media/image9.jpg"/><Relationship Id="rId10"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914400" y="1524000"/>
            <a:ext cx="77724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rgbClr val="000000"/>
              </a:buClr>
              <a:buSzPct val="25000"/>
              <a:buFont typeface="Times New Roman"/>
              <a:buNone/>
            </a:pPr>
            <a:r>
              <a:rPr lang="en-US" sz="8000" b="0" i="0" u="none" strike="noStrike" cap="none">
                <a:solidFill>
                  <a:srgbClr val="000000"/>
                </a:solidFill>
                <a:latin typeface="Times New Roman"/>
                <a:ea typeface="Times New Roman"/>
                <a:cs typeface="Times New Roman"/>
                <a:sym typeface="Times New Roman"/>
              </a:rPr>
              <a:t>Decision Making</a:t>
            </a:r>
          </a:p>
        </p:txBody>
      </p:sp>
      <p:pic>
        <p:nvPicPr>
          <p:cNvPr id="94" name="Shape 94"/>
          <p:cNvPicPr preferRelativeResize="0"/>
          <p:nvPr/>
        </p:nvPicPr>
        <p:blipFill rotWithShape="1">
          <a:blip r:embed="rId3">
            <a:alphaModFix/>
          </a:blip>
          <a:srcRect/>
          <a:stretch/>
        </p:blipFill>
        <p:spPr>
          <a:xfrm>
            <a:off x="3048000" y="3124200"/>
            <a:ext cx="3340100" cy="3301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685800" y="2286000"/>
            <a:ext cx="77724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rgbClr val="000000"/>
              </a:buClr>
              <a:buSzPct val="25000"/>
              <a:buFont typeface="Times New Roman"/>
              <a:buNone/>
            </a:pPr>
            <a:r>
              <a:rPr lang="en-US" sz="4800" b="0" i="0" u="none" strike="noStrike" cap="none">
                <a:solidFill>
                  <a:srgbClr val="000000"/>
                </a:solidFill>
                <a:latin typeface="Times New Roman"/>
                <a:ea typeface="Times New Roman"/>
                <a:cs typeface="Times New Roman"/>
                <a:sym typeface="Times New Roman"/>
              </a:rPr>
              <a:t>D: </a:t>
            </a:r>
            <a:r>
              <a:rPr lang="en-US" sz="4800" b="0" i="0" u="none" strike="noStrike" cap="none">
                <a:solidFill>
                  <a:srgbClr val="FF0000"/>
                </a:solidFill>
                <a:latin typeface="Times New Roman"/>
                <a:ea typeface="Times New Roman"/>
                <a:cs typeface="Times New Roman"/>
                <a:sym typeface="Times New Roman"/>
              </a:rPr>
              <a:t>Define </a:t>
            </a:r>
            <a:r>
              <a:rPr lang="en-US" sz="4800" b="0" i="0" u="none" strike="noStrike" cap="none">
                <a:solidFill>
                  <a:srgbClr val="7F7F7F"/>
                </a:solidFill>
                <a:latin typeface="Times New Roman"/>
                <a:ea typeface="Times New Roman"/>
                <a:cs typeface="Times New Roman"/>
                <a:sym typeface="Times New Roman"/>
              </a:rPr>
              <a:t>the Problem</a:t>
            </a:r>
          </a:p>
          <a:p>
            <a:pPr marL="0" marR="0" lvl="0" indent="0" algn="ctr" rtl="0">
              <a:lnSpc>
                <a:spcPct val="100000"/>
              </a:lnSpc>
              <a:spcBef>
                <a:spcPts val="0"/>
              </a:spcBef>
              <a:buClr>
                <a:srgbClr val="000000"/>
              </a:buClr>
              <a:buSzPct val="25000"/>
              <a:buFont typeface="Times New Roman"/>
              <a:buNone/>
            </a:pPr>
            <a:r>
              <a:rPr lang="en-US" sz="2400">
                <a:solidFill>
                  <a:srgbClr val="7F7F7F"/>
                </a:solidFill>
                <a:latin typeface="Times New Roman"/>
                <a:ea typeface="Times New Roman"/>
                <a:cs typeface="Times New Roman"/>
                <a:sym typeface="Times New Roman"/>
              </a:rPr>
              <a:t>What is it that you are being faced with?</a:t>
            </a:r>
          </a:p>
        </p:txBody>
      </p:sp>
      <p:sp>
        <p:nvSpPr>
          <p:cNvPr id="159" name="Shape 159"/>
          <p:cNvSpPr txBox="1">
            <a:spLocks noGrp="1"/>
          </p:cNvSpPr>
          <p:nvPr>
            <p:ph type="subTitle" idx="1"/>
          </p:nvPr>
        </p:nvSpPr>
        <p:spPr>
          <a:xfrm>
            <a:off x="1371600" y="4953000"/>
            <a:ext cx="6400799" cy="12191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2400" b="0" i="0" u="none" strike="noStrike" cap="none">
              <a:solidFill>
                <a:srgbClr val="888888"/>
              </a:solidFill>
              <a:latin typeface="Questrial"/>
              <a:ea typeface="Questrial"/>
              <a:cs typeface="Questrial"/>
              <a:sym typeface="Questrial"/>
            </a:endParaRPr>
          </a:p>
        </p:txBody>
      </p:sp>
      <p:pic>
        <p:nvPicPr>
          <p:cNvPr id="160" name="Shape 160"/>
          <p:cNvPicPr preferRelativeResize="0"/>
          <p:nvPr/>
        </p:nvPicPr>
        <p:blipFill rotWithShape="1">
          <a:blip r:embed="rId3">
            <a:alphaModFix/>
          </a:blip>
          <a:srcRect/>
          <a:stretch/>
        </p:blipFill>
        <p:spPr>
          <a:xfrm>
            <a:off x="1371600" y="3657600"/>
            <a:ext cx="6400799" cy="2511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685800" y="1066800"/>
            <a:ext cx="77724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rgbClr val="000000"/>
              </a:buClr>
              <a:buSzPct val="25000"/>
              <a:buFont typeface="Times New Roman"/>
              <a:buNone/>
            </a:pPr>
            <a:r>
              <a:rPr lang="en-US" sz="5400" b="0" i="0" u="none" strike="noStrike" cap="none">
                <a:solidFill>
                  <a:srgbClr val="000000"/>
                </a:solidFill>
                <a:latin typeface="Times New Roman"/>
                <a:ea typeface="Times New Roman"/>
                <a:cs typeface="Times New Roman"/>
                <a:sym typeface="Times New Roman"/>
              </a:rPr>
              <a:t>E: </a:t>
            </a:r>
            <a:r>
              <a:rPr lang="en-US" sz="5400" b="0" i="0" u="none" strike="noStrike" cap="none">
                <a:solidFill>
                  <a:srgbClr val="FF0000"/>
                </a:solidFill>
                <a:latin typeface="Times New Roman"/>
                <a:ea typeface="Times New Roman"/>
                <a:cs typeface="Times New Roman"/>
                <a:sym typeface="Times New Roman"/>
              </a:rPr>
              <a:t>Explore </a:t>
            </a:r>
            <a:r>
              <a:rPr lang="en-US" sz="5400">
                <a:solidFill>
                  <a:srgbClr val="7F7F7F"/>
                </a:solidFill>
                <a:latin typeface="Times New Roman"/>
                <a:ea typeface="Times New Roman"/>
                <a:cs typeface="Times New Roman"/>
                <a:sym typeface="Times New Roman"/>
              </a:rPr>
              <a:t>your options</a:t>
            </a:r>
          </a:p>
          <a:p>
            <a:pPr marL="0" marR="0" lvl="0" indent="0" algn="ctr" rtl="0">
              <a:lnSpc>
                <a:spcPct val="100000"/>
              </a:lnSpc>
              <a:spcBef>
                <a:spcPts val="0"/>
              </a:spcBef>
              <a:buClr>
                <a:srgbClr val="000000"/>
              </a:buClr>
              <a:buSzPct val="25000"/>
              <a:buFont typeface="Times New Roman"/>
              <a:buNone/>
            </a:pPr>
            <a:r>
              <a:rPr lang="en-US" sz="2400">
                <a:solidFill>
                  <a:srgbClr val="7F7F7F"/>
                </a:solidFill>
                <a:latin typeface="Times New Roman"/>
                <a:ea typeface="Times New Roman"/>
                <a:cs typeface="Times New Roman"/>
                <a:sym typeface="Times New Roman"/>
              </a:rPr>
              <a:t>What are my options?</a:t>
            </a:r>
          </a:p>
        </p:txBody>
      </p:sp>
      <p:sp>
        <p:nvSpPr>
          <p:cNvPr id="166" name="Shape 166"/>
          <p:cNvSpPr txBox="1">
            <a:spLocks noGrp="1"/>
          </p:cNvSpPr>
          <p:nvPr>
            <p:ph type="subTitle" idx="1"/>
          </p:nvPr>
        </p:nvSpPr>
        <p:spPr>
          <a:xfrm>
            <a:off x="1371600" y="4953000"/>
            <a:ext cx="6400799" cy="12191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2400" b="0" i="0" u="none" strike="noStrike" cap="none">
              <a:solidFill>
                <a:srgbClr val="888888"/>
              </a:solidFill>
              <a:latin typeface="Questrial"/>
              <a:ea typeface="Questrial"/>
              <a:cs typeface="Questrial"/>
              <a:sym typeface="Questrial"/>
            </a:endParaRPr>
          </a:p>
        </p:txBody>
      </p:sp>
      <p:pic>
        <p:nvPicPr>
          <p:cNvPr id="167" name="Shape 167"/>
          <p:cNvPicPr preferRelativeResize="0"/>
          <p:nvPr/>
        </p:nvPicPr>
        <p:blipFill rotWithShape="1">
          <a:blip r:embed="rId3">
            <a:alphaModFix/>
          </a:blip>
          <a:srcRect/>
          <a:stretch/>
        </p:blipFill>
        <p:spPr>
          <a:xfrm>
            <a:off x="1066800" y="2743200"/>
            <a:ext cx="6985000" cy="3454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685800" y="838200"/>
            <a:ext cx="77724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rgbClr val="000000"/>
              </a:buClr>
              <a:buSzPct val="25000"/>
              <a:buFont typeface="Times New Roman"/>
              <a:buNone/>
            </a:pPr>
            <a:r>
              <a:rPr lang="en-US" sz="5400" b="0" i="0" u="none" strike="noStrike" cap="none">
                <a:solidFill>
                  <a:srgbClr val="000000"/>
                </a:solidFill>
                <a:latin typeface="Times New Roman"/>
                <a:ea typeface="Times New Roman"/>
                <a:cs typeface="Times New Roman"/>
                <a:sym typeface="Times New Roman"/>
              </a:rPr>
              <a:t>C: </a:t>
            </a:r>
            <a:r>
              <a:rPr lang="en-US" sz="5400" b="0" i="0" u="none" strike="noStrike" cap="none">
                <a:solidFill>
                  <a:srgbClr val="FF0000"/>
                </a:solidFill>
                <a:latin typeface="Times New Roman"/>
                <a:ea typeface="Times New Roman"/>
                <a:cs typeface="Times New Roman"/>
                <a:sym typeface="Times New Roman"/>
              </a:rPr>
              <a:t>Consider </a:t>
            </a:r>
            <a:r>
              <a:rPr lang="en-US" sz="5400" b="0" i="0" u="none" strike="noStrike" cap="none">
                <a:solidFill>
                  <a:srgbClr val="7F7F7F"/>
                </a:solidFill>
                <a:latin typeface="Times New Roman"/>
                <a:ea typeface="Times New Roman"/>
                <a:cs typeface="Times New Roman"/>
                <a:sym typeface="Times New Roman"/>
              </a:rPr>
              <a:t>the Consequences</a:t>
            </a:r>
          </a:p>
          <a:p>
            <a:pPr marL="0" marR="0" lvl="0" indent="0" algn="ctr" rtl="0">
              <a:lnSpc>
                <a:spcPct val="100000"/>
              </a:lnSpc>
              <a:spcBef>
                <a:spcPts val="0"/>
              </a:spcBef>
              <a:buClr>
                <a:srgbClr val="000000"/>
              </a:buClr>
              <a:buSzPct val="25000"/>
              <a:buFont typeface="Times New Roman"/>
              <a:buNone/>
            </a:pPr>
            <a:r>
              <a:rPr lang="en-US" sz="2400">
                <a:solidFill>
                  <a:srgbClr val="7F7F7F"/>
                </a:solidFill>
                <a:latin typeface="Times New Roman"/>
                <a:ea typeface="Times New Roman"/>
                <a:cs typeface="Times New Roman"/>
                <a:sym typeface="Times New Roman"/>
              </a:rPr>
              <a:t>What can be potential positive and negative consequences?</a:t>
            </a:r>
          </a:p>
        </p:txBody>
      </p:sp>
      <p:sp>
        <p:nvSpPr>
          <p:cNvPr id="173" name="Shape 173"/>
          <p:cNvSpPr txBox="1">
            <a:spLocks noGrp="1"/>
          </p:cNvSpPr>
          <p:nvPr>
            <p:ph type="subTitle" idx="1"/>
          </p:nvPr>
        </p:nvSpPr>
        <p:spPr>
          <a:xfrm>
            <a:off x="1371600" y="4953000"/>
            <a:ext cx="6400799" cy="12191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2400" b="0" i="0" u="none" strike="noStrike" cap="none">
              <a:solidFill>
                <a:srgbClr val="888888"/>
              </a:solidFill>
              <a:latin typeface="Questrial"/>
              <a:ea typeface="Questrial"/>
              <a:cs typeface="Questrial"/>
              <a:sym typeface="Questrial"/>
            </a:endParaRPr>
          </a:p>
        </p:txBody>
      </p:sp>
      <p:pic>
        <p:nvPicPr>
          <p:cNvPr id="174" name="Shape 174"/>
          <p:cNvPicPr preferRelativeResize="0"/>
          <p:nvPr/>
        </p:nvPicPr>
        <p:blipFill rotWithShape="1">
          <a:blip r:embed="rId3">
            <a:alphaModFix/>
          </a:blip>
          <a:srcRect/>
          <a:stretch/>
        </p:blipFill>
        <p:spPr>
          <a:xfrm>
            <a:off x="2070100" y="2667000"/>
            <a:ext cx="5092699" cy="382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685800" y="990600"/>
            <a:ext cx="77724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rgbClr val="000000"/>
              </a:buClr>
              <a:buSzPct val="25000"/>
              <a:buFont typeface="Times New Roman"/>
              <a:buNone/>
            </a:pPr>
            <a:r>
              <a:rPr lang="en-US" sz="5400" b="0" i="0" u="none" strike="noStrike" cap="none">
                <a:solidFill>
                  <a:srgbClr val="000000"/>
                </a:solidFill>
                <a:latin typeface="Times New Roman"/>
                <a:ea typeface="Times New Roman"/>
                <a:cs typeface="Times New Roman"/>
                <a:sym typeface="Times New Roman"/>
              </a:rPr>
              <a:t>I: </a:t>
            </a:r>
            <a:r>
              <a:rPr lang="en-US" sz="5400" b="0" i="0" u="none" strike="noStrike" cap="none">
                <a:solidFill>
                  <a:srgbClr val="FF0000"/>
                </a:solidFill>
                <a:latin typeface="Times New Roman"/>
                <a:ea typeface="Times New Roman"/>
                <a:cs typeface="Times New Roman"/>
                <a:sym typeface="Times New Roman"/>
              </a:rPr>
              <a:t>Identify </a:t>
            </a:r>
            <a:r>
              <a:rPr lang="en-US" sz="5400" b="0" i="0" u="none" strike="noStrike" cap="none">
                <a:solidFill>
                  <a:srgbClr val="7F7F7F"/>
                </a:solidFill>
                <a:latin typeface="Times New Roman"/>
                <a:ea typeface="Times New Roman"/>
                <a:cs typeface="Times New Roman"/>
                <a:sym typeface="Times New Roman"/>
              </a:rPr>
              <a:t>your Values</a:t>
            </a:r>
          </a:p>
        </p:txBody>
      </p:sp>
      <p:sp>
        <p:nvSpPr>
          <p:cNvPr id="180" name="Shape 180"/>
          <p:cNvSpPr txBox="1">
            <a:spLocks noGrp="1"/>
          </p:cNvSpPr>
          <p:nvPr>
            <p:ph type="subTitle" idx="1"/>
          </p:nvPr>
        </p:nvSpPr>
        <p:spPr>
          <a:xfrm>
            <a:off x="1371600" y="22098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000000"/>
              </a:buClr>
              <a:buSzPct val="25000"/>
              <a:buFont typeface="Arial"/>
              <a:buNone/>
            </a:pPr>
            <a:r>
              <a:rPr lang="en-US" sz="2400" b="0" i="0" u="none" strike="noStrike" cap="none">
                <a:solidFill>
                  <a:srgbClr val="000000"/>
                </a:solidFill>
                <a:latin typeface="Questrial"/>
                <a:ea typeface="Questrial"/>
                <a:cs typeface="Questrial"/>
                <a:sym typeface="Questrial"/>
              </a:rPr>
              <a:t>What is most important to you?  What things are going to in</a:t>
            </a:r>
            <a:r>
              <a:rPr lang="en-US" sz="2400">
                <a:latin typeface="Questrial"/>
                <a:ea typeface="Questrial"/>
                <a:cs typeface="Questrial"/>
                <a:sym typeface="Questrial"/>
              </a:rPr>
              <a:t>fluence your choice?</a:t>
            </a:r>
          </a:p>
          <a:p>
            <a:pPr marL="0" marR="0" lvl="0" indent="0" algn="ctr" rtl="0">
              <a:spcBef>
                <a:spcPts val="480"/>
              </a:spcBef>
              <a:buClr>
                <a:srgbClr val="888888"/>
              </a:buClr>
              <a:buSzPct val="25000"/>
              <a:buFont typeface="Arial"/>
              <a:buNone/>
            </a:pPr>
            <a:endParaRPr sz="2400" b="0" i="0" u="none" strike="noStrike" cap="none">
              <a:solidFill>
                <a:schemeClr val="lt1"/>
              </a:solidFill>
              <a:latin typeface="Questrial"/>
              <a:ea typeface="Questrial"/>
              <a:cs typeface="Questrial"/>
              <a:sym typeface="Questrial"/>
            </a:endParaRPr>
          </a:p>
        </p:txBody>
      </p:sp>
      <p:pic>
        <p:nvPicPr>
          <p:cNvPr id="181" name="Shape 181"/>
          <p:cNvPicPr preferRelativeResize="0"/>
          <p:nvPr/>
        </p:nvPicPr>
        <p:blipFill rotWithShape="1">
          <a:blip r:embed="rId3">
            <a:alphaModFix/>
          </a:blip>
          <a:srcRect/>
          <a:stretch/>
        </p:blipFill>
        <p:spPr>
          <a:xfrm>
            <a:off x="2362200" y="3200400"/>
            <a:ext cx="4572000" cy="304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ctrTitle"/>
          </p:nvPr>
        </p:nvSpPr>
        <p:spPr>
          <a:xfrm>
            <a:off x="685800" y="1066800"/>
            <a:ext cx="77724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rgbClr val="000000"/>
              </a:buClr>
              <a:buSzPct val="25000"/>
              <a:buFont typeface="Times New Roman"/>
              <a:buNone/>
            </a:pPr>
            <a:r>
              <a:rPr lang="en-US" sz="5400" b="0" i="0" u="none" strike="noStrike" cap="none">
                <a:solidFill>
                  <a:srgbClr val="000000"/>
                </a:solidFill>
                <a:latin typeface="Times New Roman"/>
                <a:ea typeface="Times New Roman"/>
                <a:cs typeface="Times New Roman"/>
                <a:sym typeface="Times New Roman"/>
              </a:rPr>
              <a:t>D: </a:t>
            </a:r>
            <a:r>
              <a:rPr lang="en-US" sz="5400" b="0" i="0" u="none" strike="noStrike" cap="none">
                <a:solidFill>
                  <a:srgbClr val="FF0000"/>
                </a:solidFill>
                <a:latin typeface="Times New Roman"/>
                <a:ea typeface="Times New Roman"/>
                <a:cs typeface="Times New Roman"/>
                <a:sym typeface="Times New Roman"/>
              </a:rPr>
              <a:t>Decide </a:t>
            </a:r>
            <a:r>
              <a:rPr lang="en-US" sz="5400" b="0" i="0" u="none" strike="noStrike" cap="none">
                <a:solidFill>
                  <a:srgbClr val="7F7F7F"/>
                </a:solidFill>
                <a:latin typeface="Times New Roman"/>
                <a:ea typeface="Times New Roman"/>
                <a:cs typeface="Times New Roman"/>
                <a:sym typeface="Times New Roman"/>
              </a:rPr>
              <a:t>and Act</a:t>
            </a:r>
          </a:p>
          <a:p>
            <a:pPr marL="0" marR="0" lvl="0" indent="0" algn="ctr" rtl="0">
              <a:lnSpc>
                <a:spcPct val="100000"/>
              </a:lnSpc>
              <a:spcBef>
                <a:spcPts val="0"/>
              </a:spcBef>
              <a:buClr>
                <a:srgbClr val="000000"/>
              </a:buClr>
              <a:buSzPct val="25000"/>
              <a:buFont typeface="Times New Roman"/>
              <a:buNone/>
            </a:pPr>
            <a:r>
              <a:rPr lang="en-US" sz="2400">
                <a:solidFill>
                  <a:srgbClr val="7F7F7F"/>
                </a:solidFill>
                <a:latin typeface="Times New Roman"/>
                <a:ea typeface="Times New Roman"/>
                <a:cs typeface="Times New Roman"/>
                <a:sym typeface="Times New Roman"/>
              </a:rPr>
              <a:t>Make a choice and follow through!</a:t>
            </a:r>
          </a:p>
        </p:txBody>
      </p:sp>
      <p:sp>
        <p:nvSpPr>
          <p:cNvPr id="187" name="Shape 187"/>
          <p:cNvSpPr txBox="1">
            <a:spLocks noGrp="1"/>
          </p:cNvSpPr>
          <p:nvPr>
            <p:ph type="subTitle" idx="1"/>
          </p:nvPr>
        </p:nvSpPr>
        <p:spPr>
          <a:xfrm>
            <a:off x="1371600" y="4953000"/>
            <a:ext cx="6400799" cy="12191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2400" b="0" i="0" u="none" strike="noStrike" cap="none">
              <a:solidFill>
                <a:srgbClr val="888888"/>
              </a:solidFill>
              <a:latin typeface="Questrial"/>
              <a:ea typeface="Questrial"/>
              <a:cs typeface="Questrial"/>
              <a:sym typeface="Questrial"/>
            </a:endParaRPr>
          </a:p>
        </p:txBody>
      </p:sp>
      <p:pic>
        <p:nvPicPr>
          <p:cNvPr id="188" name="Shape 188"/>
          <p:cNvPicPr preferRelativeResize="0"/>
          <p:nvPr/>
        </p:nvPicPr>
        <p:blipFill rotWithShape="1">
          <a:blip r:embed="rId3">
            <a:alphaModFix/>
          </a:blip>
          <a:srcRect/>
          <a:stretch/>
        </p:blipFill>
        <p:spPr>
          <a:xfrm>
            <a:off x="1422400" y="2590800"/>
            <a:ext cx="6349999" cy="3924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685800" y="533400"/>
            <a:ext cx="7772400" cy="14478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rgbClr val="000000"/>
              </a:buClr>
              <a:buSzPct val="25000"/>
              <a:buFont typeface="Times New Roman"/>
              <a:buNone/>
            </a:pPr>
            <a:r>
              <a:rPr lang="en-US" sz="5400" b="0" i="0" u="none" strike="noStrike" cap="none">
                <a:solidFill>
                  <a:srgbClr val="000000"/>
                </a:solidFill>
                <a:latin typeface="Times New Roman"/>
                <a:ea typeface="Times New Roman"/>
                <a:cs typeface="Times New Roman"/>
                <a:sym typeface="Times New Roman"/>
              </a:rPr>
              <a:t>E: </a:t>
            </a:r>
            <a:r>
              <a:rPr lang="en-US" sz="5400" b="0" i="0" u="none" strike="noStrike" cap="none">
                <a:solidFill>
                  <a:srgbClr val="FF0000"/>
                </a:solidFill>
                <a:latin typeface="Times New Roman"/>
                <a:ea typeface="Times New Roman"/>
                <a:cs typeface="Times New Roman"/>
                <a:sym typeface="Times New Roman"/>
              </a:rPr>
              <a:t>Evaluate </a:t>
            </a:r>
            <a:r>
              <a:rPr lang="en-US" sz="5400" b="0" i="0" u="none" strike="noStrike" cap="none">
                <a:solidFill>
                  <a:srgbClr val="7F7F7F"/>
                </a:solidFill>
                <a:latin typeface="Times New Roman"/>
                <a:ea typeface="Times New Roman"/>
                <a:cs typeface="Times New Roman"/>
                <a:sym typeface="Times New Roman"/>
              </a:rPr>
              <a:t>the Results</a:t>
            </a:r>
          </a:p>
          <a:p>
            <a:pPr marL="0" marR="0" lvl="0" indent="0" algn="ctr" rtl="0">
              <a:lnSpc>
                <a:spcPct val="100000"/>
              </a:lnSpc>
              <a:spcBef>
                <a:spcPts val="0"/>
              </a:spcBef>
              <a:buClr>
                <a:srgbClr val="000000"/>
              </a:buClr>
              <a:buSzPct val="25000"/>
              <a:buFont typeface="Times New Roman"/>
              <a:buNone/>
            </a:pPr>
            <a:r>
              <a:rPr lang="en-US" sz="2400">
                <a:solidFill>
                  <a:srgbClr val="7F7F7F"/>
                </a:solidFill>
                <a:latin typeface="Times New Roman"/>
                <a:ea typeface="Times New Roman"/>
                <a:cs typeface="Times New Roman"/>
                <a:sym typeface="Times New Roman"/>
              </a:rPr>
              <a:t>After you’ve followed through with your choice, determine if it was the right one!  What, if anything, could you have done differently?  How can you learn from your choice?</a:t>
            </a:r>
          </a:p>
        </p:txBody>
      </p:sp>
      <p:sp>
        <p:nvSpPr>
          <p:cNvPr id="194" name="Shape 194"/>
          <p:cNvSpPr txBox="1">
            <a:spLocks noGrp="1"/>
          </p:cNvSpPr>
          <p:nvPr>
            <p:ph type="subTitle" idx="1"/>
          </p:nvPr>
        </p:nvSpPr>
        <p:spPr>
          <a:xfrm>
            <a:off x="1371600" y="4953000"/>
            <a:ext cx="6400799" cy="12191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2400" b="0" i="0" u="none" strike="noStrike" cap="none">
              <a:solidFill>
                <a:srgbClr val="888888"/>
              </a:solidFill>
              <a:latin typeface="Questrial"/>
              <a:ea typeface="Questrial"/>
              <a:cs typeface="Questrial"/>
              <a:sym typeface="Questrial"/>
            </a:endParaRPr>
          </a:p>
        </p:txBody>
      </p:sp>
      <p:pic>
        <p:nvPicPr>
          <p:cNvPr id="195" name="Shape 195"/>
          <p:cNvPicPr preferRelativeResize="0"/>
          <p:nvPr/>
        </p:nvPicPr>
        <p:blipFill rotWithShape="1">
          <a:blip r:embed="rId3">
            <a:alphaModFix/>
          </a:blip>
          <a:srcRect/>
          <a:stretch/>
        </p:blipFill>
        <p:spPr>
          <a:xfrm>
            <a:off x="1676400" y="1981200"/>
            <a:ext cx="5867400" cy="4533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Long-term Effects</a:t>
            </a:r>
          </a:p>
        </p:txBody>
      </p:sp>
      <p:sp>
        <p:nvSpPr>
          <p:cNvPr id="201" name="Shape 20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3200">
                <a:solidFill>
                  <a:srgbClr val="7F7F7F"/>
                </a:solidFill>
                <a:latin typeface="Questrial"/>
                <a:ea typeface="Questrial"/>
                <a:cs typeface="Questrial"/>
                <a:sym typeface="Questrial"/>
              </a:rPr>
              <a:t>What are some choices that you are being faced with that can affect your future?  </a:t>
            </a:r>
            <a:r>
              <a:rPr lang="en-US" sz="3200">
                <a:solidFill>
                  <a:srgbClr val="FF0000"/>
                </a:solidFill>
                <a:latin typeface="Questrial"/>
                <a:ea typeface="Questrial"/>
                <a:cs typeface="Questrial"/>
                <a:sym typeface="Questrial"/>
              </a:rPr>
              <a:t>(Answer in notes)</a:t>
            </a:r>
          </a:p>
          <a:p>
            <a:pPr marL="342900" marR="0" lvl="0" indent="-342900" algn="l" rtl="0">
              <a:spcBef>
                <a:spcPts val="0"/>
              </a:spcBef>
              <a:buClr>
                <a:srgbClr val="7F7F7F"/>
              </a:buClr>
              <a:buSzPct val="100000"/>
              <a:buFont typeface="Arial"/>
              <a:buChar char="•"/>
            </a:pPr>
            <a:r>
              <a:rPr lang="en-US" sz="3200" b="0" i="0" u="none" strike="noStrike" cap="none">
                <a:solidFill>
                  <a:srgbClr val="7F7F7F"/>
                </a:solidFill>
                <a:latin typeface="Questrial"/>
                <a:ea typeface="Questrial"/>
                <a:cs typeface="Questrial"/>
                <a:sym typeface="Questrial"/>
              </a:rPr>
              <a:t>Some decisions can affect your future!</a:t>
            </a:r>
          </a:p>
          <a:p>
            <a:pPr marL="742950" marR="0" lvl="1" indent="-285750" algn="l" rtl="0">
              <a:spcBef>
                <a:spcPts val="400"/>
              </a:spcBef>
              <a:buClr>
                <a:srgbClr val="7F7F7F"/>
              </a:buClr>
              <a:buSzPct val="100000"/>
              <a:buFont typeface="Courier New"/>
              <a:buChar char="o"/>
            </a:pPr>
            <a:r>
              <a:rPr lang="en-US" sz="2000" b="0" i="0" u="none" strike="noStrike" cap="none">
                <a:solidFill>
                  <a:srgbClr val="7F7F7F"/>
                </a:solidFill>
                <a:latin typeface="Questrial"/>
                <a:ea typeface="Questrial"/>
                <a:cs typeface="Questrial"/>
                <a:sym typeface="Questrial"/>
              </a:rPr>
              <a:t>How hard do you work in school?</a:t>
            </a:r>
          </a:p>
          <a:p>
            <a:pPr marL="742950" marR="0" lvl="1" indent="-285750" algn="l" rtl="0">
              <a:spcBef>
                <a:spcPts val="400"/>
              </a:spcBef>
              <a:buClr>
                <a:srgbClr val="7F7F7F"/>
              </a:buClr>
              <a:buSzPct val="100000"/>
              <a:buFont typeface="Courier New"/>
              <a:buChar char="o"/>
            </a:pPr>
            <a:r>
              <a:rPr lang="en-US" sz="2000" b="0" i="0" u="none" strike="noStrike" cap="none">
                <a:solidFill>
                  <a:srgbClr val="7F7F7F"/>
                </a:solidFill>
                <a:latin typeface="Questrial"/>
                <a:ea typeface="Questrial"/>
                <a:cs typeface="Questrial"/>
                <a:sym typeface="Questrial"/>
              </a:rPr>
              <a:t>Do you choose good friends?</a:t>
            </a:r>
          </a:p>
          <a:p>
            <a:pPr marL="742950" marR="0" lvl="1" indent="-285750" algn="l" rtl="0">
              <a:spcBef>
                <a:spcPts val="400"/>
              </a:spcBef>
              <a:buClr>
                <a:srgbClr val="7F7F7F"/>
              </a:buClr>
              <a:buSzPct val="100000"/>
              <a:buFont typeface="Courier New"/>
              <a:buChar char="o"/>
            </a:pPr>
            <a:r>
              <a:rPr lang="en-US" sz="2000" b="0" i="0" u="none" strike="noStrike" cap="none">
                <a:solidFill>
                  <a:srgbClr val="7F7F7F"/>
                </a:solidFill>
                <a:latin typeface="Questrial"/>
                <a:ea typeface="Questrial"/>
                <a:cs typeface="Questrial"/>
                <a:sym typeface="Questrial"/>
              </a:rPr>
              <a:t>What type of career do you want?</a:t>
            </a:r>
          </a:p>
          <a:p>
            <a:pPr marL="742950" marR="0" lvl="1" indent="-285750" algn="l" rtl="0">
              <a:spcBef>
                <a:spcPts val="400"/>
              </a:spcBef>
              <a:buClr>
                <a:srgbClr val="7F7F7F"/>
              </a:buClr>
              <a:buSzPct val="100000"/>
              <a:buFont typeface="Courier New"/>
              <a:buChar char="o"/>
            </a:pPr>
            <a:r>
              <a:rPr lang="en-US" sz="2000" b="0" i="0" u="none" strike="noStrike" cap="none">
                <a:solidFill>
                  <a:srgbClr val="7F7F7F"/>
                </a:solidFill>
                <a:latin typeface="Questrial"/>
                <a:ea typeface="Questrial"/>
                <a:cs typeface="Questrial"/>
                <a:sym typeface="Questrial"/>
              </a:rPr>
              <a:t>Do you abuse drugs?</a:t>
            </a:r>
          </a:p>
          <a:p>
            <a:pPr marL="342900" marR="0" lvl="0" indent="-342900" algn="l" rtl="0">
              <a:spcBef>
                <a:spcPts val="560"/>
              </a:spcBef>
              <a:buClr>
                <a:srgbClr val="7F7F7F"/>
              </a:buClr>
              <a:buSzPct val="100000"/>
              <a:buFont typeface="Arial"/>
              <a:buChar char="•"/>
            </a:pPr>
            <a:r>
              <a:rPr lang="en-US" sz="2800" b="0" i="0" u="none" strike="noStrike" cap="none">
                <a:solidFill>
                  <a:srgbClr val="7F7F7F"/>
                </a:solidFill>
                <a:latin typeface="Questrial"/>
                <a:ea typeface="Questrial"/>
                <a:cs typeface="Questrial"/>
                <a:sym typeface="Questrial"/>
              </a:rPr>
              <a:t>How often do you think of long-term consequences to your actions?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0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10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xEl>
                                              <p:pRg st="5" end="5"/>
                                            </p:txEl>
                                          </p:spTgt>
                                        </p:tgtEl>
                                        <p:attrNameLst>
                                          <p:attrName>style.visibility</p:attrName>
                                        </p:attrNameLst>
                                      </p:cBhvr>
                                      <p:to>
                                        <p:strVal val="visible"/>
                                      </p:to>
                                    </p:set>
                                    <p:animEffect transition="in" filter="fade">
                                      <p:cBhvr>
                                        <p:cTn id="32" dur="1000"/>
                                        <p:tgtEl>
                                          <p:spTgt spid="2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1">
                                            <p:txEl>
                                              <p:pRg st="6" end="6"/>
                                            </p:txEl>
                                          </p:spTgt>
                                        </p:tgtEl>
                                        <p:attrNameLst>
                                          <p:attrName>style.visibility</p:attrName>
                                        </p:attrNameLst>
                                      </p:cBhvr>
                                      <p:to>
                                        <p:strVal val="visible"/>
                                      </p:to>
                                    </p:set>
                                    <p:animEffect transition="in" filter="fade">
                                      <p:cBhvr>
                                        <p:cTn id="37" dur="1000"/>
                                        <p:tgtEl>
                                          <p:spTgt spid="2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endParaRPr sz="5400" b="0" i="0" u="none" strike="noStrike" cap="none">
              <a:solidFill>
                <a:schemeClr val="dk2"/>
              </a:solidFill>
              <a:latin typeface="Times New Roman"/>
              <a:ea typeface="Times New Roman"/>
              <a:cs typeface="Times New Roman"/>
              <a:sym typeface="Times New Roman"/>
            </a:endParaRPr>
          </a:p>
        </p:txBody>
      </p:sp>
      <p:sp>
        <p:nvSpPr>
          <p:cNvPr id="207" name="Shape 20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
        <p:nvSpPr>
          <p:cNvPr id="208" name="Shape 208" descr="The Powerful Message About A Mother's Love Watch Marc's Life-Changing Story at http://www.thinkpoz.org - Available on DVD for the first time ever." title="The Simple Message That Brought This Middle School Class to Tears">
            <a:hlinkClick r:id="rId3"/>
          </p:cNvPr>
          <p:cNvSpPr/>
          <p:nvPr/>
        </p:nvSpPr>
        <p:spPr>
          <a:xfrm>
            <a:off x="457200" y="343750"/>
            <a:ext cx="8229599" cy="6172199"/>
          </a:xfrm>
          <a:prstGeom prst="rect">
            <a:avLst/>
          </a:prstGeom>
          <a:blipFill>
            <a:blip r:embed="rId4">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Your Future</a:t>
            </a:r>
          </a:p>
        </p:txBody>
      </p:sp>
      <p:sp>
        <p:nvSpPr>
          <p:cNvPr id="214" name="Shape 21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3200" b="0" i="0" u="none" strike="noStrike" cap="none">
                <a:solidFill>
                  <a:srgbClr val="7F7F7F"/>
                </a:solidFill>
                <a:latin typeface="Questrial"/>
                <a:ea typeface="Questrial"/>
                <a:cs typeface="Questrial"/>
                <a:sym typeface="Questrial"/>
              </a:rPr>
              <a:t>Decide now…what do you want your future to look like?</a:t>
            </a:r>
          </a:p>
          <a:p>
            <a:pPr marL="742950" marR="0" lvl="1" indent="-285750" algn="l" rtl="0">
              <a:spcBef>
                <a:spcPts val="480"/>
              </a:spcBef>
              <a:buClr>
                <a:srgbClr val="7F7F7F"/>
              </a:buClr>
              <a:buSzPct val="100000"/>
              <a:buFont typeface="Courier New"/>
              <a:buChar char="o"/>
            </a:pPr>
            <a:r>
              <a:rPr lang="en-US" sz="2400" b="0" i="0" u="none" strike="noStrike" cap="none">
                <a:solidFill>
                  <a:srgbClr val="7F7F7F"/>
                </a:solidFill>
                <a:latin typeface="Questrial"/>
                <a:ea typeface="Questrial"/>
                <a:cs typeface="Questrial"/>
                <a:sym typeface="Questrial"/>
              </a:rPr>
              <a:t>Are you making choices that will get you there?  Or are you making choices that will keep you from what you want out of life?</a:t>
            </a:r>
          </a:p>
          <a:p>
            <a:pPr marL="342900" marR="0" lvl="0" indent="-342900" algn="l" rtl="0">
              <a:spcBef>
                <a:spcPts val="640"/>
              </a:spcBef>
              <a:buClr>
                <a:srgbClr val="7F7F7F"/>
              </a:buClr>
              <a:buSzPct val="100000"/>
              <a:buFont typeface="Arial"/>
              <a:buChar char="•"/>
            </a:pPr>
            <a:r>
              <a:rPr lang="en-US" sz="3200" b="0" i="0" u="none" strike="noStrike" cap="none">
                <a:solidFill>
                  <a:srgbClr val="7F7F7F"/>
                </a:solidFill>
                <a:latin typeface="Questrial"/>
                <a:ea typeface="Questrial"/>
                <a:cs typeface="Questrial"/>
                <a:sym typeface="Questrial"/>
              </a:rPr>
              <a:t>If you’re making bad choices…start making better ones!</a:t>
            </a:r>
          </a:p>
          <a:p>
            <a:pPr marL="342900" marR="0" lvl="0" indent="-342900" algn="l" rtl="0">
              <a:spcBef>
                <a:spcPts val="640"/>
              </a:spcBef>
              <a:buClr>
                <a:srgbClr val="7F7F7F"/>
              </a:buClr>
              <a:buSzPct val="100000"/>
              <a:buFont typeface="Questrial"/>
              <a:buChar char="•"/>
            </a:pPr>
            <a:r>
              <a:rPr lang="en-US" sz="3200">
                <a:solidFill>
                  <a:srgbClr val="7F7F7F"/>
                </a:solidFill>
                <a:latin typeface="Questrial"/>
                <a:ea typeface="Questrial"/>
                <a:cs typeface="Questrial"/>
                <a:sym typeface="Questrial"/>
              </a:rPr>
              <a:t>What is one better choice that you can start making right now? </a:t>
            </a:r>
            <a:r>
              <a:rPr lang="en-US" sz="3200">
                <a:solidFill>
                  <a:srgbClr val="FF0000"/>
                </a:solidFill>
                <a:latin typeface="Questrial"/>
                <a:ea typeface="Questrial"/>
                <a:cs typeface="Questrial"/>
                <a:sym typeface="Questrial"/>
              </a:rPr>
              <a:t> (Answer in notes)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1000"/>
                                        <p:tgtEl>
                                          <p:spTgt spid="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Effect transition="in" filter="fade">
                                      <p:cBhvr>
                                        <p:cTn id="12" dur="1000"/>
                                        <p:tgtEl>
                                          <p:spTgt spid="2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
                                            <p:txEl>
                                              <p:pRg st="2" end="2"/>
                                            </p:txEl>
                                          </p:spTgt>
                                        </p:tgtEl>
                                        <p:attrNameLst>
                                          <p:attrName>style.visibility</p:attrName>
                                        </p:attrNameLst>
                                      </p:cBhvr>
                                      <p:to>
                                        <p:strVal val="visible"/>
                                      </p:to>
                                    </p:set>
                                    <p:animEffect transition="in" filter="fade">
                                      <p:cBhvr>
                                        <p:cTn id="17" dur="1000"/>
                                        <p:tgtEl>
                                          <p:spTgt spid="2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
                                            <p:txEl>
                                              <p:pRg st="3" end="3"/>
                                            </p:txEl>
                                          </p:spTgt>
                                        </p:tgtEl>
                                        <p:attrNameLst>
                                          <p:attrName>style.visibility</p:attrName>
                                        </p:attrNameLst>
                                      </p:cBhvr>
                                      <p:to>
                                        <p:strVal val="visible"/>
                                      </p:to>
                                    </p:set>
                                    <p:animEffect transition="in" filter="fade">
                                      <p:cBhvr>
                                        <p:cTn id="22" dur="1000"/>
                                        <p:tgtEl>
                                          <p:spTgt spid="2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descr="Downloads are available at http://www.ignitermedia.com. In this popular test, several kids wrestle with waiting to eat a marshmallow in hopes of a bigger prize. This video is a good illustration of temptation and the hope in future rewards. This experiment is based on many previous and similar scientific tests.  Special thanks to Watermark Community Church (http://www.Watermark.org) for sharing their video with us." title="The Marshmallow Test">
            <a:hlinkClick r:id="rId3"/>
          </p:cNvPr>
          <p:cNvSpPr/>
          <p:nvPr/>
        </p:nvSpPr>
        <p:spPr>
          <a:xfrm>
            <a:off x="783400" y="587550"/>
            <a:ext cx="7577199" cy="5682899"/>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15240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a:solidFill>
                  <a:schemeClr val="dk2"/>
                </a:solidFill>
                <a:latin typeface="Times New Roman"/>
                <a:ea typeface="Times New Roman"/>
                <a:cs typeface="Times New Roman"/>
                <a:sym typeface="Times New Roman"/>
              </a:rPr>
              <a:t>Think about the </a:t>
            </a:r>
            <a:r>
              <a:rPr lang="en-US" sz="5400" b="0" i="0" u="none" strike="noStrike" cap="none">
                <a:solidFill>
                  <a:schemeClr val="dk2"/>
                </a:solidFill>
                <a:latin typeface="Times New Roman"/>
                <a:ea typeface="Times New Roman"/>
                <a:cs typeface="Times New Roman"/>
                <a:sym typeface="Times New Roman"/>
              </a:rPr>
              <a:t>decisions </a:t>
            </a:r>
            <a:r>
              <a:rPr lang="en-US" sz="5400">
                <a:solidFill>
                  <a:schemeClr val="dk2"/>
                </a:solidFill>
                <a:latin typeface="Times New Roman"/>
                <a:ea typeface="Times New Roman"/>
                <a:cs typeface="Times New Roman"/>
                <a:sym typeface="Times New Roman"/>
              </a:rPr>
              <a:t>you have made today.</a:t>
            </a:r>
          </a:p>
        </p:txBody>
      </p:sp>
      <p:sp>
        <p:nvSpPr>
          <p:cNvPr id="105" name="Shape 105"/>
          <p:cNvSpPr txBox="1">
            <a:spLocks noGrp="1"/>
          </p:cNvSpPr>
          <p:nvPr>
            <p:ph type="body" idx="1"/>
          </p:nvPr>
        </p:nvSpPr>
        <p:spPr>
          <a:xfrm>
            <a:off x="457200" y="1676400"/>
            <a:ext cx="8229600" cy="4526100"/>
          </a:xfrm>
          <a:prstGeom prst="rect">
            <a:avLst/>
          </a:prstGeom>
          <a:noFill/>
          <a:ln>
            <a:noFill/>
          </a:ln>
        </p:spPr>
        <p:txBody>
          <a:bodyPr lIns="91425" tIns="45700" rIns="91425" bIns="45700" anchor="t" anchorCtr="0">
            <a:noAutofit/>
          </a:bodyPr>
          <a:lstStyle/>
          <a:p>
            <a:pPr marL="457200" marR="0" lvl="0" indent="-381000" algn="l" rtl="0">
              <a:spcBef>
                <a:spcPts val="0"/>
              </a:spcBef>
              <a:buClr>
                <a:srgbClr val="7F7F7F"/>
              </a:buClr>
              <a:buSzPct val="100000"/>
              <a:buFont typeface="Questrial"/>
            </a:pPr>
            <a:r>
              <a:rPr lang="en-US" sz="2400">
                <a:solidFill>
                  <a:srgbClr val="7F7F7F"/>
                </a:solidFill>
                <a:latin typeface="Questrial"/>
                <a:ea typeface="Questrial"/>
                <a:cs typeface="Questrial"/>
                <a:sym typeface="Questrial"/>
              </a:rPr>
              <a:t>Did you make good choices? Bad choices?</a:t>
            </a:r>
          </a:p>
          <a:p>
            <a:pPr marL="457200" marR="0" lvl="0" indent="-381000" algn="l" rtl="0">
              <a:spcBef>
                <a:spcPts val="0"/>
              </a:spcBef>
              <a:buClr>
                <a:srgbClr val="7F7F7F"/>
              </a:buClr>
              <a:buSzPct val="100000"/>
              <a:buFont typeface="Questrial"/>
            </a:pPr>
            <a:r>
              <a:rPr lang="en-US" sz="2400">
                <a:solidFill>
                  <a:srgbClr val="7F7F7F"/>
                </a:solidFill>
                <a:latin typeface="Questrial"/>
                <a:ea typeface="Questrial"/>
                <a:cs typeface="Questrial"/>
                <a:sym typeface="Questrial"/>
              </a:rPr>
              <a:t>Easy choices? Hard choices?</a:t>
            </a:r>
          </a:p>
          <a:p>
            <a:pPr marL="457200" marR="0" lvl="0" indent="-381000" algn="l" rtl="0">
              <a:spcBef>
                <a:spcPts val="0"/>
              </a:spcBef>
              <a:buClr>
                <a:srgbClr val="7F7F7F"/>
              </a:buClr>
              <a:buSzPct val="100000"/>
              <a:buFont typeface="Questrial"/>
            </a:pPr>
            <a:r>
              <a:rPr lang="en-US" sz="2400">
                <a:solidFill>
                  <a:srgbClr val="7F7F7F"/>
                </a:solidFill>
                <a:latin typeface="Questrial"/>
                <a:ea typeface="Questrial"/>
                <a:cs typeface="Questrial"/>
                <a:sym typeface="Questrial"/>
              </a:rPr>
              <a:t>Will any of those choices impact your future or other people in your life?  In a positive or negative way?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1" i="0" u="none" strike="noStrike" cap="none">
                <a:solidFill>
                  <a:schemeClr val="dk2"/>
                </a:solidFill>
                <a:latin typeface="Times New Roman"/>
                <a:ea typeface="Times New Roman"/>
                <a:cs typeface="Times New Roman"/>
                <a:sym typeface="Times New Roman"/>
              </a:rPr>
              <a:t>Decision-Making:</a:t>
            </a:r>
          </a:p>
        </p:txBody>
      </p:sp>
      <p:sp>
        <p:nvSpPr>
          <p:cNvPr id="111" name="Shape 1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25000"/>
              <a:buFont typeface="Noto Symbol"/>
              <a:buNone/>
            </a:pPr>
            <a:r>
              <a:rPr lang="en-US" sz="2400" b="0" i="0" u="none" strike="noStrike" cap="none">
                <a:solidFill>
                  <a:srgbClr val="7F7F7F"/>
                </a:solidFill>
                <a:latin typeface="Questrial"/>
                <a:ea typeface="Questrial"/>
                <a:cs typeface="Questrial"/>
                <a:sym typeface="Questrial"/>
              </a:rPr>
              <a:t> </a:t>
            </a:r>
            <a:r>
              <a:rPr lang="en-US" sz="2400" b="0" i="0" u="none" strike="noStrike" cap="none">
                <a:solidFill>
                  <a:schemeClr val="accent6"/>
                </a:solidFill>
                <a:latin typeface="Questrial"/>
                <a:ea typeface="Questrial"/>
                <a:cs typeface="Questrial"/>
                <a:sym typeface="Questrial"/>
              </a:rPr>
              <a:t> </a:t>
            </a:r>
            <a:r>
              <a:rPr lang="en-US" sz="4400" b="0" i="0" u="none" strike="noStrike" cap="none">
                <a:solidFill>
                  <a:schemeClr val="accent6"/>
                </a:solidFill>
                <a:latin typeface="Questrial"/>
                <a:ea typeface="Questrial"/>
                <a:cs typeface="Questrial"/>
                <a:sym typeface="Questrial"/>
              </a:rPr>
              <a:t>The process of making a choice or finding a solution.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868362"/>
          </a:xfrm>
          <a:prstGeom prst="rect">
            <a:avLst/>
          </a:prstGeom>
          <a:noFill/>
          <a:ln>
            <a:noFill/>
          </a:ln>
        </p:spPr>
        <p:txBody>
          <a:bodyPr lIns="91425" tIns="45700" rIns="91425" bIns="45700" anchor="b" anchorCtr="0">
            <a:noAutofit/>
          </a:bodyPr>
          <a:lstStyle/>
          <a:p>
            <a:pPr marL="0" marR="0" lvl="0" indent="0" algn="ctr" rtl="0">
              <a:lnSpc>
                <a:spcPct val="145000"/>
              </a:lnSpc>
              <a:spcBef>
                <a:spcPts val="0"/>
              </a:spcBef>
              <a:buClr>
                <a:schemeClr val="dk2"/>
              </a:buClr>
              <a:buSzPct val="25000"/>
              <a:buFont typeface="Times New Roman"/>
              <a:buNone/>
            </a:pPr>
            <a:r>
              <a:rPr lang="en-US" sz="4000" b="0" i="0" u="none" strike="noStrike" cap="none">
                <a:solidFill>
                  <a:schemeClr val="dk2"/>
                </a:solidFill>
                <a:latin typeface="Times New Roman"/>
                <a:ea typeface="Times New Roman"/>
                <a:cs typeface="Times New Roman"/>
                <a:sym typeface="Times New Roman"/>
              </a:rPr>
              <a:t>Which drink would you choose?</a:t>
            </a:r>
          </a:p>
        </p:txBody>
      </p:sp>
      <p:pic>
        <p:nvPicPr>
          <p:cNvPr id="118" name="Shape 118" descr="ANd9GcQVASOfyzgd4eX_SSm5ZFkZTJg_v4eresVwQQ1usrUSPaAiXDqZG8BO2dYEAA"/>
          <p:cNvPicPr preferRelativeResize="0"/>
          <p:nvPr/>
        </p:nvPicPr>
        <p:blipFill rotWithShape="1">
          <a:blip r:embed="rId3">
            <a:alphaModFix/>
          </a:blip>
          <a:srcRect/>
          <a:stretch/>
        </p:blipFill>
        <p:spPr>
          <a:xfrm>
            <a:off x="38100" y="4114800"/>
            <a:ext cx="2438399" cy="2438399"/>
          </a:xfrm>
          <a:prstGeom prst="rect">
            <a:avLst/>
          </a:prstGeom>
          <a:noFill/>
          <a:ln>
            <a:noFill/>
          </a:ln>
        </p:spPr>
      </p:pic>
      <p:pic>
        <p:nvPicPr>
          <p:cNvPr id="119" name="Shape 119" descr="ANd9GcSgGd1Y7Sy6xct9iMCSB36q-kSWN_WqpqEM8PNssFWxuGGsDKL1zQltMidG"/>
          <p:cNvPicPr preferRelativeResize="0"/>
          <p:nvPr/>
        </p:nvPicPr>
        <p:blipFill rotWithShape="1">
          <a:blip r:embed="rId4">
            <a:alphaModFix/>
          </a:blip>
          <a:srcRect/>
          <a:stretch/>
        </p:blipFill>
        <p:spPr>
          <a:xfrm>
            <a:off x="2281238" y="4356100"/>
            <a:ext cx="1320800" cy="2133599"/>
          </a:xfrm>
          <a:prstGeom prst="rect">
            <a:avLst/>
          </a:prstGeom>
          <a:noFill/>
          <a:ln>
            <a:noFill/>
          </a:ln>
        </p:spPr>
      </p:pic>
      <p:pic>
        <p:nvPicPr>
          <p:cNvPr id="120" name="Shape 120" descr="ANd9GcSZEPkfXEJJLTBSSW6kroHnjH1IqKpBMZM6E93IPCDqTzIa7hhP97AipLV2"/>
          <p:cNvPicPr preferRelativeResize="0"/>
          <p:nvPr/>
        </p:nvPicPr>
        <p:blipFill rotWithShape="1">
          <a:blip r:embed="rId5">
            <a:alphaModFix/>
          </a:blip>
          <a:srcRect/>
          <a:stretch/>
        </p:blipFill>
        <p:spPr>
          <a:xfrm>
            <a:off x="4784725" y="3906837"/>
            <a:ext cx="2671763" cy="2671761"/>
          </a:xfrm>
          <a:prstGeom prst="rect">
            <a:avLst/>
          </a:prstGeom>
          <a:noFill/>
          <a:ln>
            <a:noFill/>
          </a:ln>
        </p:spPr>
      </p:pic>
      <p:pic>
        <p:nvPicPr>
          <p:cNvPr id="121" name="Shape 121" descr="ANd9GcRz6EQ8UTyfKMW6ryLjco4rt-AX7-ZbJXPfU3mcsH_daoYKRt3z"/>
          <p:cNvPicPr preferRelativeResize="0"/>
          <p:nvPr/>
        </p:nvPicPr>
        <p:blipFill rotWithShape="1">
          <a:blip r:embed="rId6">
            <a:alphaModFix/>
          </a:blip>
          <a:srcRect/>
          <a:stretch/>
        </p:blipFill>
        <p:spPr>
          <a:xfrm>
            <a:off x="6626225" y="4495800"/>
            <a:ext cx="2133599" cy="2133599"/>
          </a:xfrm>
          <a:prstGeom prst="rect">
            <a:avLst/>
          </a:prstGeom>
          <a:noFill/>
          <a:ln>
            <a:noFill/>
          </a:ln>
        </p:spPr>
      </p:pic>
      <p:pic>
        <p:nvPicPr>
          <p:cNvPr id="122" name="Shape 122" descr="ANd9GcQdixI1iSzDn2yYLwrJzVNLj2_7wsqDpltFx6RXyS1oFYlAY2mX"/>
          <p:cNvPicPr preferRelativeResize="0"/>
          <p:nvPr/>
        </p:nvPicPr>
        <p:blipFill rotWithShape="1">
          <a:blip r:embed="rId7">
            <a:alphaModFix/>
          </a:blip>
          <a:srcRect/>
          <a:stretch/>
        </p:blipFill>
        <p:spPr>
          <a:xfrm>
            <a:off x="1866900" y="1447800"/>
            <a:ext cx="2438399" cy="2438399"/>
          </a:xfrm>
          <a:prstGeom prst="rect">
            <a:avLst/>
          </a:prstGeom>
          <a:noFill/>
          <a:ln>
            <a:noFill/>
          </a:ln>
        </p:spPr>
      </p:pic>
      <p:pic>
        <p:nvPicPr>
          <p:cNvPr id="123" name="Shape 123" descr="ANd9GcSbTfruJJd7uQXzVXNWbe86xQrjfXWZVwxb8Ng31oYi8UFM9Ahwgw"/>
          <p:cNvPicPr preferRelativeResize="0"/>
          <p:nvPr/>
        </p:nvPicPr>
        <p:blipFill rotWithShape="1">
          <a:blip r:embed="rId8">
            <a:alphaModFix/>
          </a:blip>
          <a:srcRect/>
          <a:stretch/>
        </p:blipFill>
        <p:spPr>
          <a:xfrm>
            <a:off x="5346700" y="1676400"/>
            <a:ext cx="1392237" cy="2209799"/>
          </a:xfrm>
          <a:prstGeom prst="rect">
            <a:avLst/>
          </a:prstGeom>
          <a:noFill/>
          <a:ln>
            <a:noFill/>
          </a:ln>
        </p:spPr>
      </p:pic>
      <p:pic>
        <p:nvPicPr>
          <p:cNvPr id="124" name="Shape 124" descr="ANd9GcSzEvdpIsIX3GkFe0FJrvBF6glAJ0JZlIBodbb2uEPRFeH5BKJATywHUJXe"/>
          <p:cNvPicPr preferRelativeResize="0"/>
          <p:nvPr/>
        </p:nvPicPr>
        <p:blipFill rotWithShape="1">
          <a:blip r:embed="rId9">
            <a:alphaModFix/>
          </a:blip>
          <a:srcRect/>
          <a:stretch/>
        </p:blipFill>
        <p:spPr>
          <a:xfrm>
            <a:off x="7156450" y="1287462"/>
            <a:ext cx="1073150" cy="2903537"/>
          </a:xfrm>
          <a:prstGeom prst="rect">
            <a:avLst/>
          </a:prstGeom>
          <a:noFill/>
          <a:ln>
            <a:noFill/>
          </a:ln>
        </p:spPr>
      </p:pic>
      <p:pic>
        <p:nvPicPr>
          <p:cNvPr id="125" name="Shape 125" descr="ANd9GcS57Cn7PgfxfD0sK09tzANXUKG0R-MsQDR5Ip5dZ9krvF6ZDAYUPQ"/>
          <p:cNvPicPr preferRelativeResize="0"/>
          <p:nvPr/>
        </p:nvPicPr>
        <p:blipFill rotWithShape="1">
          <a:blip r:embed="rId10">
            <a:alphaModFix/>
          </a:blip>
          <a:srcRect/>
          <a:stretch/>
        </p:blipFill>
        <p:spPr>
          <a:xfrm>
            <a:off x="4114800" y="1238250"/>
            <a:ext cx="922338" cy="2647950"/>
          </a:xfrm>
          <a:prstGeom prst="rect">
            <a:avLst/>
          </a:prstGeom>
          <a:noFill/>
          <a:ln>
            <a:noFill/>
          </a:ln>
        </p:spPr>
      </p:pic>
      <p:pic>
        <p:nvPicPr>
          <p:cNvPr id="126" name="Shape 126" descr="ANd9GcRw9rRePXcnWboFD0aM1SAHs8AkPrOgqUju5xxsH3C-v8WZRkFV"/>
          <p:cNvPicPr preferRelativeResize="0">
            <a:picLocks noGrp="1"/>
          </p:cNvPicPr>
          <p:nvPr>
            <p:ph type="body" idx="1"/>
          </p:nvPr>
        </p:nvPicPr>
        <p:blipFill rotWithShape="1">
          <a:blip r:embed="rId11">
            <a:alphaModFix/>
          </a:blip>
          <a:srcRect/>
          <a:stretch/>
        </p:blipFill>
        <p:spPr>
          <a:xfrm>
            <a:off x="685800" y="1447800"/>
            <a:ext cx="1400174" cy="2663824"/>
          </a:xfrm>
          <a:prstGeom prst="rect">
            <a:avLst/>
          </a:prstGeom>
          <a:noFill/>
          <a:ln>
            <a:noFill/>
          </a:ln>
        </p:spPr>
      </p:pic>
      <p:pic>
        <p:nvPicPr>
          <p:cNvPr id="127" name="Shape 127" descr="ANd9GcRkGk2GrvGpcnpAN5cuEOoiUd0QTweiCt__cB_oyJvSzLVnwxE_"/>
          <p:cNvPicPr preferRelativeResize="0"/>
          <p:nvPr/>
        </p:nvPicPr>
        <p:blipFill rotWithShape="1">
          <a:blip r:embed="rId12">
            <a:alphaModFix/>
          </a:blip>
          <a:srcRect/>
          <a:stretch/>
        </p:blipFill>
        <p:spPr>
          <a:xfrm>
            <a:off x="4114800" y="4356100"/>
            <a:ext cx="1123950" cy="2247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0"/>
            <a:ext cx="8229600" cy="1600200"/>
          </a:xfrm>
          <a:prstGeom prst="rect">
            <a:avLst/>
          </a:prstGeom>
        </p:spPr>
        <p:txBody>
          <a:bodyPr lIns="91425" tIns="91425" rIns="91425" bIns="91425" anchor="b" anchorCtr="0">
            <a:noAutofit/>
          </a:bodyPr>
          <a:lstStyle/>
          <a:p>
            <a:pPr lvl="0">
              <a:lnSpc>
                <a:spcPct val="145000"/>
              </a:lnSpc>
              <a:spcBef>
                <a:spcPts val="0"/>
              </a:spcBef>
              <a:buClr>
                <a:schemeClr val="dk2"/>
              </a:buClr>
              <a:buSzPct val="25000"/>
              <a:buFont typeface="Times New Roman"/>
              <a:buNone/>
            </a:pPr>
            <a:r>
              <a:rPr lang="en-US" sz="4000">
                <a:solidFill>
                  <a:schemeClr val="dk2"/>
                </a:solidFill>
                <a:latin typeface="Times New Roman"/>
                <a:ea typeface="Times New Roman"/>
                <a:cs typeface="Times New Roman"/>
                <a:sym typeface="Times New Roman"/>
              </a:rPr>
              <a:t>Why did you choose that one?</a:t>
            </a:r>
          </a:p>
        </p:txBody>
      </p:sp>
      <p:sp>
        <p:nvSpPr>
          <p:cNvPr id="134" name="Shape 13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indent="0">
              <a:spcBef>
                <a:spcPts val="0"/>
              </a:spcBef>
              <a:buClr>
                <a:srgbClr val="7F7F7F"/>
              </a:buClr>
              <a:buSzPct val="25000"/>
              <a:buFont typeface="Noto Symbol"/>
              <a:buNone/>
            </a:pPr>
            <a:r>
              <a:rPr lang="en-US" sz="4400">
                <a:solidFill>
                  <a:schemeClr val="accent6"/>
                </a:solidFill>
                <a:latin typeface="Questrial"/>
                <a:ea typeface="Questrial"/>
                <a:cs typeface="Questrial"/>
                <a:sym typeface="Questrial"/>
              </a:rPr>
              <a:t>There are many different things that influence the choices we make...let’s look on the next slide.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381000"/>
            <a:ext cx="8229600" cy="646799"/>
          </a:xfrm>
          <a:prstGeom prst="rect">
            <a:avLst/>
          </a:prstGeom>
          <a:noFill/>
          <a:ln>
            <a:noFill/>
          </a:ln>
        </p:spPr>
        <p:txBody>
          <a:bodyPr lIns="91425" tIns="45700" rIns="91425" bIns="45700" anchor="b" anchorCtr="0">
            <a:noAutofit/>
          </a:bodyPr>
          <a:lstStyle/>
          <a:p>
            <a:pPr marL="0" marR="0" lvl="0" indent="0" algn="ctr" rtl="0">
              <a:lnSpc>
                <a:spcPct val="161111"/>
              </a:lnSpc>
              <a:spcBef>
                <a:spcPts val="0"/>
              </a:spcBef>
              <a:buClr>
                <a:schemeClr val="dk2"/>
              </a:buClr>
              <a:buSzPct val="25000"/>
              <a:buFont typeface="Times New Roman"/>
              <a:buNone/>
            </a:pPr>
            <a:r>
              <a:rPr lang="en-US" sz="3600" b="0" i="0" u="none" strike="noStrike" cap="none">
                <a:solidFill>
                  <a:schemeClr val="dk2"/>
                </a:solidFill>
                <a:latin typeface="Times New Roman"/>
                <a:ea typeface="Times New Roman"/>
                <a:cs typeface="Times New Roman"/>
                <a:sym typeface="Times New Roman"/>
              </a:rPr>
              <a:t>What influences the choices </a:t>
            </a:r>
            <a:r>
              <a:rPr lang="en-US" sz="3600">
                <a:solidFill>
                  <a:schemeClr val="dk2"/>
                </a:solidFill>
                <a:latin typeface="Times New Roman"/>
                <a:ea typeface="Times New Roman"/>
                <a:cs typeface="Times New Roman"/>
                <a:sym typeface="Times New Roman"/>
              </a:rPr>
              <a:t>we</a:t>
            </a:r>
            <a:r>
              <a:rPr lang="en-US" sz="3600" b="0" i="0" u="none" strike="noStrike" cap="none">
                <a:solidFill>
                  <a:schemeClr val="dk2"/>
                </a:solidFill>
                <a:latin typeface="Times New Roman"/>
                <a:ea typeface="Times New Roman"/>
                <a:cs typeface="Times New Roman"/>
                <a:sym typeface="Times New Roman"/>
              </a:rPr>
              <a:t> make?</a:t>
            </a:r>
          </a:p>
        </p:txBody>
      </p:sp>
      <p:sp>
        <p:nvSpPr>
          <p:cNvPr id="140" name="Shape 140"/>
          <p:cNvSpPr txBox="1">
            <a:spLocks noGrp="1"/>
          </p:cNvSpPr>
          <p:nvPr>
            <p:ph type="body" idx="1"/>
          </p:nvPr>
        </p:nvSpPr>
        <p:spPr>
          <a:xfrm>
            <a:off x="457200" y="1027799"/>
            <a:ext cx="8229600" cy="565039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7F7F7F"/>
              </a:buClr>
              <a:buSzPct val="100000"/>
              <a:buFont typeface="Arial"/>
              <a:buChar char="•"/>
            </a:pPr>
            <a:r>
              <a:rPr lang="en-US" sz="2200" b="1" i="0" u="sng" strike="noStrike" cap="none" dirty="0">
                <a:solidFill>
                  <a:srgbClr val="7F7F7F"/>
                </a:solidFill>
                <a:latin typeface="Libre Baskerville"/>
                <a:ea typeface="Libre Baskerville"/>
                <a:cs typeface="Libre Baskerville"/>
                <a:sym typeface="Libre Baskerville"/>
              </a:rPr>
              <a:t>Media</a:t>
            </a:r>
            <a:r>
              <a:rPr lang="en-US" sz="2200" b="0" i="0" u="none" strike="noStrike" cap="none" dirty="0">
                <a:solidFill>
                  <a:srgbClr val="7F7F7F"/>
                </a:solidFill>
                <a:latin typeface="Libre Baskerville"/>
                <a:ea typeface="Libre Baskerville"/>
                <a:cs typeface="Libre Baskerville"/>
                <a:sym typeface="Libre Baskerville"/>
              </a:rPr>
              <a:t>-the media makes me think Gatorade will improve my athletic performance.</a:t>
            </a:r>
          </a:p>
          <a:p>
            <a:pPr marL="342900" marR="0" lvl="0" indent="-342900" algn="l" rtl="0">
              <a:lnSpc>
                <a:spcPct val="90000"/>
              </a:lnSpc>
              <a:spcBef>
                <a:spcPts val="440"/>
              </a:spcBef>
              <a:buClr>
                <a:srgbClr val="7F7F7F"/>
              </a:buClr>
              <a:buSzPct val="100000"/>
              <a:buFont typeface="Arial"/>
              <a:buChar char="•"/>
            </a:pPr>
            <a:r>
              <a:rPr lang="en-US" sz="2200" b="1" i="0" u="sng" strike="noStrike" cap="none" dirty="0">
                <a:solidFill>
                  <a:srgbClr val="7F7F7F"/>
                </a:solidFill>
                <a:latin typeface="Libre Baskerville"/>
                <a:ea typeface="Libre Baskerville"/>
                <a:cs typeface="Libre Baskerville"/>
                <a:sym typeface="Libre Baskerville"/>
              </a:rPr>
              <a:t>Family</a:t>
            </a:r>
            <a:r>
              <a:rPr lang="en-US" sz="2200" b="0" i="0" u="none" strike="noStrike" cap="none" dirty="0">
                <a:solidFill>
                  <a:srgbClr val="7F7F7F"/>
                </a:solidFill>
                <a:latin typeface="Libre Baskerville"/>
                <a:ea typeface="Libre Baskerville"/>
                <a:cs typeface="Libre Baskerville"/>
                <a:sym typeface="Libre Baskerville"/>
              </a:rPr>
              <a:t>- I might choose the V8 because my family drinks it and I am used to it.</a:t>
            </a:r>
          </a:p>
          <a:p>
            <a:pPr marL="342900" marR="0" lvl="0" indent="-342900" algn="l" rtl="0">
              <a:lnSpc>
                <a:spcPct val="90000"/>
              </a:lnSpc>
              <a:spcBef>
                <a:spcPts val="440"/>
              </a:spcBef>
              <a:buClr>
                <a:srgbClr val="7F7F7F"/>
              </a:buClr>
              <a:buSzPct val="100000"/>
              <a:buFont typeface="Arial"/>
              <a:buChar char="•"/>
            </a:pPr>
            <a:r>
              <a:rPr lang="en-US" sz="2200" b="1" i="0" u="sng" strike="noStrike" cap="none" dirty="0">
                <a:solidFill>
                  <a:srgbClr val="7F7F7F"/>
                </a:solidFill>
                <a:latin typeface="Libre Baskerville"/>
                <a:ea typeface="Libre Baskerville"/>
                <a:cs typeface="Libre Baskerville"/>
                <a:sym typeface="Libre Baskerville"/>
              </a:rPr>
              <a:t>Friends</a:t>
            </a:r>
            <a:r>
              <a:rPr lang="en-US" sz="2200" b="0" i="0" u="none" strike="noStrike" cap="none" dirty="0">
                <a:solidFill>
                  <a:srgbClr val="7F7F7F"/>
                </a:solidFill>
                <a:latin typeface="Libre Baskerville"/>
                <a:ea typeface="Libre Baskerville"/>
                <a:cs typeface="Libre Baskerville"/>
                <a:sym typeface="Libre Baskerville"/>
              </a:rPr>
              <a:t>– I might choose the </a:t>
            </a:r>
            <a:r>
              <a:rPr lang="en-US" sz="2200" b="0" i="0" u="none" strike="noStrike" cap="none" dirty="0" err="1">
                <a:solidFill>
                  <a:srgbClr val="7F7F7F"/>
                </a:solidFill>
                <a:latin typeface="Libre Baskerville"/>
                <a:ea typeface="Libre Baskerville"/>
                <a:cs typeface="Libre Baskerville"/>
                <a:sym typeface="Libre Baskerville"/>
              </a:rPr>
              <a:t>Sobe</a:t>
            </a:r>
            <a:r>
              <a:rPr lang="en-US" sz="2200" b="0" i="0" u="none" strike="noStrike" cap="none" dirty="0">
                <a:solidFill>
                  <a:srgbClr val="7F7F7F"/>
                </a:solidFill>
                <a:latin typeface="Libre Baskerville"/>
                <a:ea typeface="Libre Baskerville"/>
                <a:cs typeface="Libre Baskerville"/>
                <a:sym typeface="Libre Baskerville"/>
              </a:rPr>
              <a:t> because all my friends think it is a cool drink.</a:t>
            </a:r>
          </a:p>
          <a:p>
            <a:pPr marL="342900" marR="0" lvl="0" indent="-342900" algn="l" rtl="0">
              <a:lnSpc>
                <a:spcPct val="90000"/>
              </a:lnSpc>
              <a:spcBef>
                <a:spcPts val="440"/>
              </a:spcBef>
              <a:buClr>
                <a:srgbClr val="7F7F7F"/>
              </a:buClr>
              <a:buSzPct val="100000"/>
              <a:buFont typeface="Arial"/>
              <a:buChar char="•"/>
            </a:pPr>
            <a:r>
              <a:rPr lang="en-US" sz="2200" b="1" i="0" u="sng" strike="noStrike" cap="none" dirty="0">
                <a:solidFill>
                  <a:srgbClr val="7F7F7F"/>
                </a:solidFill>
                <a:latin typeface="Libre Baskerville"/>
                <a:ea typeface="Libre Baskerville"/>
                <a:cs typeface="Libre Baskerville"/>
                <a:sym typeface="Libre Baskerville"/>
              </a:rPr>
              <a:t>Emotions</a:t>
            </a:r>
            <a:r>
              <a:rPr lang="en-US" sz="2200" b="0" i="0" u="none" strike="noStrike" cap="none" dirty="0">
                <a:solidFill>
                  <a:srgbClr val="7F7F7F"/>
                </a:solidFill>
                <a:latin typeface="Libre Baskerville"/>
                <a:ea typeface="Libre Baskerville"/>
                <a:cs typeface="Libre Baskerville"/>
                <a:sym typeface="Libre Baskerville"/>
              </a:rPr>
              <a:t>- if I am having a bad day I might want the chocolate milk.</a:t>
            </a:r>
          </a:p>
          <a:p>
            <a:pPr marL="342900" marR="0" lvl="0" indent="-342900" algn="l" rtl="0">
              <a:lnSpc>
                <a:spcPct val="90000"/>
              </a:lnSpc>
              <a:spcBef>
                <a:spcPts val="440"/>
              </a:spcBef>
              <a:buClr>
                <a:srgbClr val="7F7F7F"/>
              </a:buClr>
              <a:buSzPct val="100000"/>
              <a:buFont typeface="Arial"/>
              <a:buChar char="•"/>
            </a:pPr>
            <a:r>
              <a:rPr lang="en-US" sz="2200" b="1" i="0" u="sng" strike="noStrike" cap="none" dirty="0">
                <a:solidFill>
                  <a:srgbClr val="7F7F7F"/>
                </a:solidFill>
                <a:latin typeface="Libre Baskerville"/>
                <a:ea typeface="Libre Baskerville"/>
                <a:cs typeface="Libre Baskerville"/>
                <a:sym typeface="Libre Baskerville"/>
              </a:rPr>
              <a:t>Habits</a:t>
            </a:r>
            <a:r>
              <a:rPr lang="en-US" sz="2200" b="0" i="0" u="sng" strike="noStrike" cap="none" dirty="0">
                <a:solidFill>
                  <a:srgbClr val="7F7F7F"/>
                </a:solidFill>
                <a:latin typeface="Libre Baskerville"/>
                <a:ea typeface="Libre Baskerville"/>
                <a:cs typeface="Libre Baskerville"/>
                <a:sym typeface="Libre Baskerville"/>
              </a:rPr>
              <a:t> </a:t>
            </a:r>
            <a:r>
              <a:rPr lang="en-US" sz="2200" b="0" i="0" u="none" strike="noStrike" cap="none" dirty="0">
                <a:solidFill>
                  <a:srgbClr val="7F7F7F"/>
                </a:solidFill>
                <a:latin typeface="Libre Baskerville"/>
                <a:ea typeface="Libre Baskerville"/>
                <a:cs typeface="Libre Baskerville"/>
                <a:sym typeface="Libre Baskerville"/>
              </a:rPr>
              <a:t>-I need my dr. pepper everyday because I have gotten used to the caffeine.</a:t>
            </a:r>
          </a:p>
          <a:p>
            <a:pPr marL="342900" marR="0" lvl="0" indent="-342900" algn="l" rtl="0">
              <a:lnSpc>
                <a:spcPct val="90000"/>
              </a:lnSpc>
              <a:spcBef>
                <a:spcPts val="440"/>
              </a:spcBef>
              <a:buClr>
                <a:srgbClr val="7F7F7F"/>
              </a:buClr>
              <a:buSzPct val="100000"/>
              <a:buFont typeface="Arial"/>
              <a:buChar char="•"/>
            </a:pPr>
            <a:r>
              <a:rPr lang="en-US" sz="2200" b="1" i="0" u="sng" strike="noStrike" cap="none" dirty="0">
                <a:solidFill>
                  <a:srgbClr val="7F7F7F"/>
                </a:solidFill>
                <a:latin typeface="Libre Baskerville"/>
                <a:ea typeface="Libre Baskerville"/>
                <a:cs typeface="Libre Baskerville"/>
                <a:sym typeface="Libre Baskerville"/>
              </a:rPr>
              <a:t>Esteem</a:t>
            </a:r>
            <a:r>
              <a:rPr lang="en-US" sz="2200" b="0" i="0" u="sng" strike="noStrike" cap="none" dirty="0">
                <a:solidFill>
                  <a:srgbClr val="7F7F7F"/>
                </a:solidFill>
                <a:latin typeface="Libre Baskerville"/>
                <a:ea typeface="Libre Baskerville"/>
                <a:cs typeface="Libre Baskerville"/>
                <a:sym typeface="Libre Baskerville"/>
              </a:rPr>
              <a:t> </a:t>
            </a:r>
            <a:r>
              <a:rPr lang="en-US" sz="2200" b="0" i="0" u="none" strike="noStrike" cap="none" dirty="0">
                <a:solidFill>
                  <a:srgbClr val="7F7F7F"/>
                </a:solidFill>
                <a:latin typeface="Libre Baskerville"/>
                <a:ea typeface="Libre Baskerville"/>
                <a:cs typeface="Libre Baskerville"/>
                <a:sym typeface="Libre Baskerville"/>
              </a:rPr>
              <a:t>- I respect my body and don’t want to put anything harmful into it, so I might choose water.</a:t>
            </a:r>
          </a:p>
          <a:p>
            <a:pPr marL="342900" marR="0" lvl="0" indent="-342900" algn="l" rtl="0">
              <a:lnSpc>
                <a:spcPct val="90000"/>
              </a:lnSpc>
              <a:spcBef>
                <a:spcPts val="440"/>
              </a:spcBef>
              <a:buClr>
                <a:srgbClr val="7F7F7F"/>
              </a:buClr>
              <a:buSzPct val="100000"/>
              <a:buFont typeface="Arial"/>
              <a:buChar char="•"/>
            </a:pPr>
            <a:r>
              <a:rPr lang="en-US" sz="2200" b="1" i="0" u="sng" strike="noStrike" cap="none" dirty="0">
                <a:solidFill>
                  <a:srgbClr val="7F7F7F"/>
                </a:solidFill>
                <a:latin typeface="Libre Baskerville"/>
                <a:ea typeface="Libre Baskerville"/>
                <a:cs typeface="Libre Baskerville"/>
                <a:sym typeface="Libre Baskerville"/>
              </a:rPr>
              <a:t>Values</a:t>
            </a:r>
            <a:r>
              <a:rPr lang="en-US" sz="2200" b="0" i="0" u="none" strike="noStrike" cap="none" dirty="0">
                <a:solidFill>
                  <a:srgbClr val="7F7F7F"/>
                </a:solidFill>
                <a:latin typeface="Libre Baskerville"/>
                <a:ea typeface="Libre Baskerville"/>
                <a:cs typeface="Libre Baskerville"/>
                <a:sym typeface="Libre Baskerville"/>
              </a:rPr>
              <a:t>- My coach says carbonation slows you down, I value what my coach says so I choose a non carbonated drink.</a:t>
            </a:r>
          </a:p>
          <a:p>
            <a:pPr marL="342900" marR="0" lvl="0" indent="-342900" algn="l" rtl="0">
              <a:lnSpc>
                <a:spcPct val="90000"/>
              </a:lnSpc>
              <a:spcBef>
                <a:spcPts val="440"/>
              </a:spcBef>
              <a:buClr>
                <a:srgbClr val="7F7F7F"/>
              </a:buClr>
              <a:buSzPct val="25000"/>
              <a:buFont typeface="Arial"/>
              <a:buNone/>
            </a:pPr>
            <a:r>
              <a:rPr lang="en-US" sz="2200" b="0" i="0" u="none" strike="noStrike" cap="none" dirty="0">
                <a:solidFill>
                  <a:srgbClr val="7F7F7F"/>
                </a:solidFill>
                <a:latin typeface="Libre Baskerville"/>
                <a:ea typeface="Libre Baskerville"/>
                <a:cs typeface="Libre Baskerville"/>
                <a:sym typeface="Libre Baskerville"/>
              </a:rPr>
              <a:t>**Values have the greatest influence on the choices we make, if we go against a value we feel guilty</a:t>
            </a:r>
          </a:p>
          <a:p>
            <a:pPr marL="342900" marR="0" lvl="0" indent="-342900" algn="l" rtl="0">
              <a:lnSpc>
                <a:spcPct val="90000"/>
              </a:lnSpc>
              <a:spcBef>
                <a:spcPts val="444"/>
              </a:spcBef>
              <a:buClr>
                <a:srgbClr val="7F7F7F"/>
              </a:buClr>
              <a:buSzPct val="100909"/>
              <a:buFont typeface="Arial"/>
              <a:buNone/>
            </a:pPr>
            <a:endParaRPr sz="2200" b="0" i="0" u="none" strike="noStrike" cap="none" dirty="0">
              <a:solidFill>
                <a:srgbClr val="7F7F7F"/>
              </a:solidFill>
              <a:latin typeface="Libre Baskerville"/>
              <a:ea typeface="Libre Baskerville"/>
              <a:cs typeface="Libre Baskerville"/>
              <a:sym typeface="Libre Baskerville"/>
            </a:endParaRPr>
          </a:p>
          <a:p>
            <a:pPr marL="342900" marR="0" lvl="0" indent="-342900" algn="l" rtl="0">
              <a:lnSpc>
                <a:spcPct val="90000"/>
              </a:lnSpc>
              <a:spcBef>
                <a:spcPts val="444"/>
              </a:spcBef>
              <a:buClr>
                <a:srgbClr val="7F7F7F"/>
              </a:buClr>
              <a:buSzPct val="100909"/>
              <a:buFont typeface="Arial"/>
              <a:buNone/>
            </a:pPr>
            <a:endParaRPr sz="2200" b="0" i="0" u="none" strike="noStrike" cap="none" dirty="0">
              <a:solidFill>
                <a:srgbClr val="7F7F7F"/>
              </a:solidFill>
              <a:latin typeface="Questrial"/>
              <a:ea typeface="Questrial"/>
              <a:cs typeface="Questrial"/>
              <a:sym typeface="Quest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10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10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1000"/>
                                        <p:tgtEl>
                                          <p:spTgt spid="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xEl>
                                              <p:pRg st="3" end="3"/>
                                            </p:txEl>
                                          </p:spTgt>
                                        </p:tgtEl>
                                        <p:attrNameLst>
                                          <p:attrName>style.visibility</p:attrName>
                                        </p:attrNameLst>
                                      </p:cBhvr>
                                      <p:to>
                                        <p:strVal val="visible"/>
                                      </p:to>
                                    </p:set>
                                    <p:animEffect transition="in" filter="fade">
                                      <p:cBhvr>
                                        <p:cTn id="22" dur="1000"/>
                                        <p:tgtEl>
                                          <p:spTgt spid="1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xEl>
                                              <p:pRg st="4" end="4"/>
                                            </p:txEl>
                                          </p:spTgt>
                                        </p:tgtEl>
                                        <p:attrNameLst>
                                          <p:attrName>style.visibility</p:attrName>
                                        </p:attrNameLst>
                                      </p:cBhvr>
                                      <p:to>
                                        <p:strVal val="visible"/>
                                      </p:to>
                                    </p:set>
                                    <p:animEffect transition="in" filter="fade">
                                      <p:cBhvr>
                                        <p:cTn id="27" dur="1000"/>
                                        <p:tgtEl>
                                          <p:spTgt spid="1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0">
                                            <p:txEl>
                                              <p:pRg st="5" end="5"/>
                                            </p:txEl>
                                          </p:spTgt>
                                        </p:tgtEl>
                                        <p:attrNameLst>
                                          <p:attrName>style.visibility</p:attrName>
                                        </p:attrNameLst>
                                      </p:cBhvr>
                                      <p:to>
                                        <p:strVal val="visible"/>
                                      </p:to>
                                    </p:set>
                                    <p:animEffect transition="in" filter="fade">
                                      <p:cBhvr>
                                        <p:cTn id="32" dur="1000"/>
                                        <p:tgtEl>
                                          <p:spTgt spid="1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0">
                                            <p:txEl>
                                              <p:pRg st="6" end="6"/>
                                            </p:txEl>
                                          </p:spTgt>
                                        </p:tgtEl>
                                        <p:attrNameLst>
                                          <p:attrName>style.visibility</p:attrName>
                                        </p:attrNameLst>
                                      </p:cBhvr>
                                      <p:to>
                                        <p:strVal val="visible"/>
                                      </p:to>
                                    </p:set>
                                    <p:animEffect transition="in" filter="fade">
                                      <p:cBhvr>
                                        <p:cTn id="37" dur="1000"/>
                                        <p:tgtEl>
                                          <p:spTgt spid="1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0">
                                            <p:txEl>
                                              <p:pRg st="7" end="7"/>
                                            </p:txEl>
                                          </p:spTgt>
                                        </p:tgtEl>
                                        <p:attrNameLst>
                                          <p:attrName>style.visibility</p:attrName>
                                        </p:attrNameLst>
                                      </p:cBhvr>
                                      <p:to>
                                        <p:strVal val="visible"/>
                                      </p:to>
                                    </p:set>
                                    <p:animEffect transition="in" filter="fade">
                                      <p:cBhvr>
                                        <p:cTn id="42" dur="1000"/>
                                        <p:tgtEl>
                                          <p:spTgt spid="14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0">
                                            <p:txEl>
                                              <p:pRg st="8" end="8"/>
                                            </p:txEl>
                                          </p:spTgt>
                                        </p:tgtEl>
                                        <p:attrNameLst>
                                          <p:attrName>style.visibility</p:attrName>
                                        </p:attrNameLst>
                                      </p:cBhvr>
                                      <p:to>
                                        <p:strVal val="visible"/>
                                      </p:to>
                                    </p:set>
                                    <p:animEffect transition="in" filter="fade">
                                      <p:cBhvr>
                                        <p:cTn id="47" dur="1000"/>
                                        <p:tgtEl>
                                          <p:spTgt spid="14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0">
                                            <p:txEl>
                                              <p:pRg st="9" end="9"/>
                                            </p:txEl>
                                          </p:spTgt>
                                        </p:tgtEl>
                                        <p:attrNameLst>
                                          <p:attrName>style.visibility</p:attrName>
                                        </p:attrNameLst>
                                      </p:cBhvr>
                                      <p:to>
                                        <p:strVal val="visible"/>
                                      </p:to>
                                    </p:set>
                                    <p:animEffect transition="in" filter="fade">
                                      <p:cBhvr>
                                        <p:cTn id="52" dur="1000"/>
                                        <p:tgtEl>
                                          <p:spTgt spid="14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0"/>
            <a:ext cx="8229600" cy="1600199"/>
          </a:xfrm>
          <a:prstGeom prst="rect">
            <a:avLst/>
          </a:prstGeom>
        </p:spPr>
        <p:txBody>
          <a:bodyPr lIns="91425" tIns="91425" rIns="91425" bIns="91425" anchor="b" anchorCtr="0">
            <a:noAutofit/>
          </a:bodyPr>
          <a:lstStyle/>
          <a:p>
            <a:pPr lvl="0">
              <a:lnSpc>
                <a:spcPct val="75000"/>
              </a:lnSpc>
              <a:spcBef>
                <a:spcPts val="0"/>
              </a:spcBef>
              <a:buClr>
                <a:schemeClr val="dk2"/>
              </a:buClr>
              <a:buSzPct val="25000"/>
              <a:buFont typeface="Times New Roman"/>
              <a:buNone/>
            </a:pPr>
            <a:r>
              <a:rPr lang="en-US" sz="8000">
                <a:solidFill>
                  <a:schemeClr val="dk2"/>
                </a:solidFill>
                <a:latin typeface="Times New Roman"/>
                <a:ea typeface="Times New Roman"/>
                <a:cs typeface="Times New Roman"/>
                <a:sym typeface="Times New Roman"/>
              </a:rPr>
              <a:t>Groupwork </a:t>
            </a:r>
          </a:p>
        </p:txBody>
      </p:sp>
      <p:sp>
        <p:nvSpPr>
          <p:cNvPr id="147" name="Shape 14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55600" rtl="0">
              <a:spcBef>
                <a:spcPts val="0"/>
              </a:spcBef>
              <a:buSzPct val="100000"/>
            </a:pPr>
            <a:r>
              <a:rPr lang="en-US" sz="2000"/>
              <a:t>You will be divided into 6 groups.</a:t>
            </a:r>
          </a:p>
          <a:p>
            <a:pPr marL="457200" lvl="0" indent="-355600" rtl="0">
              <a:spcBef>
                <a:spcPts val="0"/>
              </a:spcBef>
              <a:buSzPct val="100000"/>
            </a:pPr>
            <a:r>
              <a:rPr lang="en-US" sz="2000"/>
              <a:t>Each group will be responsible for teaching one letter of DECIDE.</a:t>
            </a:r>
          </a:p>
          <a:p>
            <a:pPr marL="457200" lvl="0" indent="-355600" rtl="0">
              <a:spcBef>
                <a:spcPts val="0"/>
              </a:spcBef>
              <a:buSzPct val="100000"/>
            </a:pPr>
            <a:r>
              <a:rPr lang="en-US" sz="2000"/>
              <a:t>In your groups, divide up tasks on the given worksheet.</a:t>
            </a:r>
          </a:p>
          <a:p>
            <a:pPr marL="457200" lvl="0" indent="-355600" rtl="0">
              <a:spcBef>
                <a:spcPts val="0"/>
              </a:spcBef>
              <a:buSzPct val="100000"/>
            </a:pPr>
            <a:r>
              <a:rPr lang="en-US" sz="2000"/>
              <a:t>With the given scenario, create a poster that includes the following:</a:t>
            </a:r>
          </a:p>
          <a:p>
            <a:pPr marL="914400" lvl="1" indent="-355600" rtl="0">
              <a:spcBef>
                <a:spcPts val="0"/>
              </a:spcBef>
              <a:buSzPct val="100000"/>
            </a:pPr>
            <a:r>
              <a:rPr lang="en-US" sz="2000"/>
              <a:t>What your letter stands for.</a:t>
            </a:r>
          </a:p>
          <a:p>
            <a:pPr marL="914400" lvl="1" indent="-355600" rtl="0">
              <a:spcBef>
                <a:spcPts val="0"/>
              </a:spcBef>
              <a:buSzPct val="100000"/>
            </a:pPr>
            <a:r>
              <a:rPr lang="en-US" sz="2000"/>
              <a:t>An example of your step, with the given scenario, and a picture!</a:t>
            </a:r>
          </a:p>
          <a:p>
            <a:pPr marL="457200" lvl="0" indent="-355600" rtl="0">
              <a:spcBef>
                <a:spcPts val="0"/>
              </a:spcBef>
              <a:buSzPct val="100000"/>
            </a:pPr>
            <a:r>
              <a:rPr lang="en-US" sz="2000"/>
              <a:t>Groups will present in order: DECIDE</a:t>
            </a:r>
          </a:p>
          <a:p>
            <a:pPr marL="457200" lvl="0" indent="-355600" rtl="0">
              <a:spcBef>
                <a:spcPts val="0"/>
              </a:spcBef>
              <a:buSzPct val="100000"/>
            </a:pPr>
            <a:r>
              <a:rPr lang="en-US" sz="2000"/>
              <a:t>As groups are presenting, you are filling out the DECIDE chart in your notes.</a:t>
            </a:r>
          </a:p>
          <a:p>
            <a:pPr marL="0" lvl="0" indent="0" rtl="0">
              <a:spcBef>
                <a:spcPts val="0"/>
              </a:spcBef>
              <a:buNone/>
            </a:pPr>
            <a:endParaRPr sz="2000"/>
          </a:p>
          <a:p>
            <a:pPr marL="0" lvl="0" indent="0" algn="ctr" rtl="0">
              <a:spcBef>
                <a:spcPts val="0"/>
              </a:spcBef>
              <a:buNone/>
            </a:pPr>
            <a:r>
              <a:rPr lang="en-US" sz="4800"/>
              <a:t>You have 15 minutes!</a:t>
            </a:r>
          </a:p>
          <a:p>
            <a:pPr marL="152400" lvl="0" indent="-69850">
              <a:spcBef>
                <a:spcPts val="0"/>
              </a:spcBef>
              <a:buClr>
                <a:schemeClr val="dk1"/>
              </a:buClr>
              <a:buSzPct val="78571"/>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75000"/>
              </a:lnSpc>
              <a:spcBef>
                <a:spcPts val="0"/>
              </a:spcBef>
              <a:buClr>
                <a:schemeClr val="dk2"/>
              </a:buClr>
              <a:buSzPct val="25000"/>
              <a:buFont typeface="Times New Roman"/>
              <a:buNone/>
            </a:pPr>
            <a:r>
              <a:rPr lang="en-US" sz="8000" b="0" i="0" u="none" strike="noStrike" cap="none">
                <a:solidFill>
                  <a:schemeClr val="dk2"/>
                </a:solidFill>
                <a:latin typeface="Times New Roman"/>
                <a:ea typeface="Times New Roman"/>
                <a:cs typeface="Times New Roman"/>
                <a:sym typeface="Times New Roman"/>
              </a:rPr>
              <a:t>DECIDE </a:t>
            </a:r>
            <a:r>
              <a:rPr lang="en-US" sz="8000">
                <a:solidFill>
                  <a:schemeClr val="dk2"/>
                </a:solidFill>
                <a:latin typeface="Times New Roman"/>
                <a:ea typeface="Times New Roman"/>
                <a:cs typeface="Times New Roman"/>
                <a:sym typeface="Times New Roman"/>
              </a:rPr>
              <a:t>Scenario</a:t>
            </a:r>
          </a:p>
        </p:txBody>
      </p:sp>
      <p:sp>
        <p:nvSpPr>
          <p:cNvPr id="153" name="Shape 15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3200" b="0" i="0" u="none" strike="noStrike" cap="none">
                <a:solidFill>
                  <a:srgbClr val="7F7F7F"/>
                </a:solidFill>
                <a:latin typeface="Questrial"/>
                <a:ea typeface="Questrial"/>
                <a:cs typeface="Questrial"/>
                <a:sym typeface="Questrial"/>
              </a:rPr>
              <a:t>Kendra &amp; Michelle have been best friends for a long time.  Recently, Michelle has been spending time with other classmates who ditch school.  </a:t>
            </a:r>
            <a:r>
              <a:rPr lang="en-US" sz="3200">
                <a:solidFill>
                  <a:srgbClr val="7F7F7F"/>
                </a:solidFill>
                <a:latin typeface="Questrial"/>
                <a:ea typeface="Questrial"/>
                <a:cs typeface="Questrial"/>
                <a:sym typeface="Questrial"/>
              </a:rPr>
              <a:t>She</a:t>
            </a:r>
            <a:r>
              <a:rPr lang="en-US" sz="3200" b="0" i="0" u="none" strike="noStrike" cap="none">
                <a:solidFill>
                  <a:srgbClr val="7F7F7F"/>
                </a:solidFill>
                <a:latin typeface="Questrial"/>
                <a:ea typeface="Questrial"/>
                <a:cs typeface="Questrial"/>
                <a:sym typeface="Questrial"/>
              </a:rPr>
              <a:t> has been asking Kendra to come with them.  Kendra doesn’t want to lose Michelle as a friend, but she knows that her parents trust her.  What </a:t>
            </a:r>
            <a:r>
              <a:rPr lang="en-US" sz="3200">
                <a:solidFill>
                  <a:srgbClr val="7F7F7F"/>
                </a:solidFill>
                <a:latin typeface="Questrial"/>
                <a:ea typeface="Questrial"/>
                <a:cs typeface="Questrial"/>
                <a:sym typeface="Questrial"/>
              </a:rPr>
              <a:t>is the best choice she can make</a:t>
            </a:r>
            <a:r>
              <a:rPr lang="en-US" sz="3200" b="0" i="0" u="none" strike="noStrike" cap="none">
                <a:solidFill>
                  <a:srgbClr val="7F7F7F"/>
                </a:solidFill>
                <a:latin typeface="Questrial"/>
                <a:ea typeface="Questrial"/>
                <a:cs typeface="Questrial"/>
                <a:sym typeface="Questrial"/>
              </a:rPr>
              <a:t>? </a:t>
            </a:r>
          </a:p>
        </p:txBody>
      </p:sp>
    </p:spTree>
  </p:cSld>
  <p:clrMapOvr>
    <a:masterClrMapping/>
  </p:clrMapOvr>
</p:sld>
</file>

<file path=ppt/theme/theme1.xml><?xml version="1.0" encoding="utf-8"?>
<a:theme xmlns:a="http://schemas.openxmlformats.org/drawingml/2006/main"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678</Words>
  <Application>Microsoft Macintosh PowerPoint</Application>
  <PresentationFormat>On-screen Show (4:3)</PresentationFormat>
  <Paragraphs>60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Libre Baskerville</vt:lpstr>
      <vt:lpstr>Questrial</vt:lpstr>
      <vt:lpstr>Executive</vt:lpstr>
      <vt:lpstr>Decision Making</vt:lpstr>
      <vt:lpstr>PowerPoint Presentation</vt:lpstr>
      <vt:lpstr>Think about the decisions you have made today.</vt:lpstr>
      <vt:lpstr>Decision-Making:</vt:lpstr>
      <vt:lpstr>Which drink would you choose?</vt:lpstr>
      <vt:lpstr>Why did you choose that one?</vt:lpstr>
      <vt:lpstr>What influences the choices we make?</vt:lpstr>
      <vt:lpstr>Groupwork </vt:lpstr>
      <vt:lpstr>DECIDE Scenario</vt:lpstr>
      <vt:lpstr>D: Define the Problem What is it that you are being faced with?</vt:lpstr>
      <vt:lpstr>E: Explore your options What are my options?</vt:lpstr>
      <vt:lpstr>C: Consider the Consequences What can be potential positive and negative consequences?</vt:lpstr>
      <vt:lpstr>I: Identify your Values</vt:lpstr>
      <vt:lpstr>D: Decide and Act Make a choice and follow through!</vt:lpstr>
      <vt:lpstr>E: Evaluate the Results After you’ve followed through with your choice, determine if it was the right one!  What, if anything, could you have done differently?  How can you learn from your choice?</vt:lpstr>
      <vt:lpstr>Long-term Effects</vt:lpstr>
      <vt:lpstr>PowerPoint Presentation</vt:lpstr>
      <vt:lpstr>Your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dc:title>
  <cp:lastModifiedBy>Susie Lowe</cp:lastModifiedBy>
  <cp:revision>1</cp:revision>
  <dcterms:modified xsi:type="dcterms:W3CDTF">2017-08-21T19:47:15Z</dcterms:modified>
</cp:coreProperties>
</file>