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82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518112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Other Drugs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 what’s the problem?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This new artificial high may be off the scale of anything that our brain is use to.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Because of this, the scale breaks and now there’s a new normal</a:t>
            </a:r>
            <a:r>
              <a:rPr lang="en" dirty="0" smtClean="0"/>
              <a:t>.</a:t>
            </a:r>
            <a:endParaRPr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Our old normal now seems down and sad.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The brain </a:t>
            </a:r>
            <a:r>
              <a:rPr lang="en" dirty="0">
                <a:solidFill>
                  <a:srgbClr val="CC0000"/>
                </a:solidFill>
              </a:rPr>
              <a:t>stops</a:t>
            </a:r>
            <a:r>
              <a:rPr lang="en" dirty="0"/>
              <a:t> making natural neurotransmitters, the drugs </a:t>
            </a:r>
            <a:r>
              <a:rPr lang="en" dirty="0">
                <a:solidFill>
                  <a:srgbClr val="CC0000"/>
                </a:solidFill>
              </a:rPr>
              <a:t>leave</a:t>
            </a:r>
            <a:r>
              <a:rPr lang="en" dirty="0"/>
              <a:t> the body, then what???</a:t>
            </a:r>
          </a:p>
        </p:txBody>
      </p:sp>
      <p:pic>
        <p:nvPicPr>
          <p:cNvPr id="149" name="Shape 1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449" y="3463879"/>
            <a:ext cx="2173764" cy="14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2"/>
          </p:nvPr>
        </p:nvSpPr>
        <p:spPr>
          <a:xfrm>
            <a:off x="4840675" y="724200"/>
            <a:ext cx="4088100" cy="3695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does a person unlock doors and get that good feeling back?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</a:pPr>
            <a:r>
              <a:rPr lang="en"/>
              <a:t>They use again to feel “</a:t>
            </a:r>
            <a:r>
              <a:rPr lang="en">
                <a:solidFill>
                  <a:srgbClr val="CC0000"/>
                </a:solidFill>
              </a:rPr>
              <a:t>normal</a:t>
            </a:r>
            <a:r>
              <a:rPr lang="en"/>
              <a:t>.”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more fake keys (</a:t>
            </a:r>
            <a:r>
              <a:rPr lang="en">
                <a:solidFill>
                  <a:srgbClr val="CC0000"/>
                </a:solidFill>
              </a:rPr>
              <a:t>drugs</a:t>
            </a:r>
            <a:r>
              <a:rPr lang="en"/>
              <a:t>) that are used, the more the body quits making its own real keys (</a:t>
            </a:r>
            <a:r>
              <a:rPr lang="en">
                <a:solidFill>
                  <a:srgbClr val="CC0000"/>
                </a:solidFill>
              </a:rPr>
              <a:t>neurotransmitters</a:t>
            </a:r>
            <a:r>
              <a:rPr lang="en"/>
              <a:t>).</a:t>
            </a:r>
            <a:br>
              <a:rPr lang="en"/>
            </a:br>
            <a:endParaRPr lang="en"/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10249"/>
          <a:stretch/>
        </p:blipFill>
        <p:spPr>
          <a:xfrm>
            <a:off x="76200" y="1166900"/>
            <a:ext cx="4337924" cy="295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81459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See why drugs can be so hard to quit???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265500" y="5200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brains are AMAZING!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4731300" y="174625"/>
            <a:ext cx="4242300" cy="474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brain controls every single thing we do!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Around the ages of 14 &amp; 15, we have a MAJOR peak in brain development.</a:t>
            </a: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</a:pPr>
            <a:r>
              <a:rPr lang="en"/>
              <a:t>This means our brains are very vulnerable.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 rotWithShape="1">
          <a:blip r:embed="rId3">
            <a:alphaModFix/>
          </a:blip>
          <a:srcRect l="3729" t="6638" r="3030"/>
          <a:stretch/>
        </p:blipFill>
        <p:spPr>
          <a:xfrm>
            <a:off x="554925" y="2216000"/>
            <a:ext cx="3492274" cy="26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Inside the brain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4939500" y="267000"/>
            <a:ext cx="3837000" cy="175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Neurotransmitters: Molecules that affect how we </a:t>
            </a:r>
            <a:r>
              <a:rPr lang="en">
                <a:solidFill>
                  <a:srgbClr val="CC0000"/>
                </a:solidFill>
              </a:rPr>
              <a:t>think</a:t>
            </a:r>
            <a:r>
              <a:rPr lang="en"/>
              <a:t> and </a:t>
            </a:r>
            <a:r>
              <a:rPr lang="en">
                <a:solidFill>
                  <a:srgbClr val="CC0000"/>
                </a:solidFill>
              </a:rPr>
              <a:t>feel</a:t>
            </a:r>
            <a:r>
              <a:rPr lang="en"/>
              <a:t>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CC0000"/>
                </a:solidFill>
              </a:rPr>
              <a:t>Neurons</a:t>
            </a:r>
            <a:r>
              <a:rPr lang="en"/>
              <a:t>: Brain cells that send and receive these chemicals.</a:t>
            </a:r>
          </a:p>
        </p:txBody>
      </p:sp>
      <p:pic>
        <p:nvPicPr>
          <p:cNvPr id="75" name="Shape 75"/>
          <p:cNvPicPr preferRelativeResize="0"/>
          <p:nvPr/>
        </p:nvPicPr>
        <p:blipFill rotWithShape="1">
          <a:blip r:embed="rId3">
            <a:alphaModFix/>
          </a:blip>
          <a:srcRect t="15304" b="23649"/>
          <a:stretch/>
        </p:blipFill>
        <p:spPr>
          <a:xfrm>
            <a:off x="4939500" y="1825149"/>
            <a:ext cx="3837000" cy="1754574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4939500" y="3784975"/>
            <a:ext cx="3837000" cy="1208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One neuron sends a certain message and the other is ready to receive it.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Think of it like this...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Neurotransmitters are like </a:t>
            </a:r>
            <a:r>
              <a:rPr lang="en" sz="1800">
                <a:solidFill>
                  <a:srgbClr val="CC0000"/>
                </a:solidFill>
              </a:rPr>
              <a:t>keys</a:t>
            </a:r>
            <a:r>
              <a:rPr lang="en" sz="1800"/>
              <a:t>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Neurons are like </a:t>
            </a:r>
            <a:r>
              <a:rPr lang="en" sz="1800">
                <a:solidFill>
                  <a:srgbClr val="CC0000"/>
                </a:solidFill>
              </a:rPr>
              <a:t>locks</a:t>
            </a:r>
            <a:r>
              <a:rPr lang="en" sz="1800"/>
              <a:t>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Certain keys open certain locks.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So…certain neurotransmitters fit certain neurons.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855" y="2241550"/>
            <a:ext cx="3610474" cy="270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8491"/>
          <a:stretch/>
        </p:blipFill>
        <p:spPr>
          <a:xfrm>
            <a:off x="4914450" y="2165349"/>
            <a:ext cx="3610474" cy="29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l="34365" t="5883" r="15378" b="11709"/>
          <a:stretch/>
        </p:blipFill>
        <p:spPr>
          <a:xfrm>
            <a:off x="6321350" y="2588274"/>
            <a:ext cx="1208824" cy="1484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90250" y="69150"/>
            <a:ext cx="8147100" cy="2448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certain keys fit certain locks, doors are opened to certain </a:t>
            </a:r>
            <a:r>
              <a:rPr lang="en">
                <a:solidFill>
                  <a:srgbClr val="CC0000"/>
                </a:solidFill>
              </a:rPr>
              <a:t>thoughts</a:t>
            </a:r>
            <a:r>
              <a:rPr lang="en"/>
              <a:t> and </a:t>
            </a:r>
            <a:r>
              <a:rPr lang="en">
                <a:solidFill>
                  <a:srgbClr val="CC0000"/>
                </a:solidFill>
              </a:rPr>
              <a:t>feelings</a:t>
            </a:r>
            <a:r>
              <a:rPr lang="en"/>
              <a:t>.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81775" y="2518050"/>
            <a:ext cx="3830838" cy="254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30887">
            <a:off x="259945" y="3264420"/>
            <a:ext cx="1993775" cy="90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 rotWithShape="1">
          <a:blip r:embed="rId5">
            <a:alphaModFix/>
          </a:blip>
          <a:srcRect l="9730" t="19083" r="10512" b="19555"/>
          <a:stretch/>
        </p:blipFill>
        <p:spPr>
          <a:xfrm rot="1425649">
            <a:off x="6696503" y="2886089"/>
            <a:ext cx="2310044" cy="860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 rotWithShape="1">
          <a:blip r:embed="rId6">
            <a:alphaModFix/>
          </a:blip>
          <a:srcRect l="43413" t="22086" b="17618"/>
          <a:stretch/>
        </p:blipFill>
        <p:spPr>
          <a:xfrm rot="-377927">
            <a:off x="6628225" y="3903099"/>
            <a:ext cx="1918824" cy="80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90250" y="221550"/>
            <a:ext cx="8162700" cy="1976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When a certain amount of certain doors are opened we feel → “NORMAL.”</a:t>
            </a: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l="22719" r="19025"/>
          <a:stretch/>
        </p:blipFill>
        <p:spPr>
          <a:xfrm>
            <a:off x="1706599" y="2510350"/>
            <a:ext cx="1248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l="22719" r="19025"/>
          <a:stretch/>
        </p:blipFill>
        <p:spPr>
          <a:xfrm>
            <a:off x="3134474" y="2510350"/>
            <a:ext cx="1248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l="22719" r="19025"/>
          <a:stretch/>
        </p:blipFill>
        <p:spPr>
          <a:xfrm>
            <a:off x="4613499" y="2502750"/>
            <a:ext cx="1248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7750" y="2502750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l="22719" r="19025"/>
          <a:stretch/>
        </p:blipFill>
        <p:spPr>
          <a:xfrm>
            <a:off x="281299" y="2502750"/>
            <a:ext cx="12484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261650" y="221550"/>
            <a:ext cx="8449500" cy="1976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When </a:t>
            </a:r>
            <a:r>
              <a:rPr lang="en">
                <a:solidFill>
                  <a:srgbClr val="CC0000"/>
                </a:solidFill>
              </a:rPr>
              <a:t>more</a:t>
            </a:r>
            <a:r>
              <a:rPr lang="en"/>
              <a:t> of those doors are opened we feel → “EXCITED.”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l="22719" r="19025"/>
          <a:stretch/>
        </p:blipFill>
        <p:spPr>
          <a:xfrm>
            <a:off x="718849" y="2122325"/>
            <a:ext cx="1248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l="22719" r="19025"/>
          <a:stretch/>
        </p:blipFill>
        <p:spPr>
          <a:xfrm>
            <a:off x="2725624" y="2121750"/>
            <a:ext cx="1248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l="22719" r="19025"/>
          <a:stretch/>
        </p:blipFill>
        <p:spPr>
          <a:xfrm>
            <a:off x="3674337" y="2888525"/>
            <a:ext cx="1248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2550" y="2426550"/>
            <a:ext cx="208597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l="22719" r="19025"/>
          <a:stretch/>
        </p:blipFill>
        <p:spPr>
          <a:xfrm>
            <a:off x="1715324" y="2924175"/>
            <a:ext cx="1248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l="22719" r="19025"/>
          <a:stretch/>
        </p:blipFill>
        <p:spPr>
          <a:xfrm>
            <a:off x="4656199" y="2121750"/>
            <a:ext cx="1248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 rotWithShape="1">
          <a:blip r:embed="rId3">
            <a:alphaModFix/>
          </a:blip>
          <a:srcRect l="22719" r="19025"/>
          <a:stretch/>
        </p:blipFill>
        <p:spPr>
          <a:xfrm>
            <a:off x="38924" y="2924175"/>
            <a:ext cx="1248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l="22719" r="19025"/>
          <a:stretch/>
        </p:blipFill>
        <p:spPr>
          <a:xfrm>
            <a:off x="5412324" y="2924175"/>
            <a:ext cx="124845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56950" y="221550"/>
            <a:ext cx="8924700" cy="1976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When </a:t>
            </a:r>
            <a:r>
              <a:rPr lang="en">
                <a:solidFill>
                  <a:srgbClr val="CC0000"/>
                </a:solidFill>
              </a:rPr>
              <a:t>less</a:t>
            </a:r>
            <a:r>
              <a:rPr lang="en"/>
              <a:t> doors are opened we feel → “DEPRESSED.”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l="22719" r="19025"/>
          <a:stretch/>
        </p:blipFill>
        <p:spPr>
          <a:xfrm>
            <a:off x="1706599" y="2510350"/>
            <a:ext cx="1248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 l="22719" r="19025"/>
          <a:stretch/>
        </p:blipFill>
        <p:spPr>
          <a:xfrm>
            <a:off x="3241899" y="2502750"/>
            <a:ext cx="124845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Shape 1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6500" y="2350350"/>
            <a:ext cx="2379400" cy="23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265500" y="2044025"/>
            <a:ext cx="4045200" cy="1509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does this have to do with drug use?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2"/>
          </p:nvPr>
        </p:nvSpPr>
        <p:spPr>
          <a:xfrm>
            <a:off x="4939500" y="38400"/>
            <a:ext cx="3837000" cy="116495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Certain drugs mimic the natural keys (</a:t>
            </a:r>
            <a:r>
              <a:rPr lang="en" dirty="0">
                <a:solidFill>
                  <a:srgbClr val="980000"/>
                </a:solidFill>
              </a:rPr>
              <a:t>neurotransmitters</a:t>
            </a:r>
            <a:r>
              <a:rPr lang="en" dirty="0"/>
              <a:t>) and can unlock doors to feelings and thoughts.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6923" y="1203350"/>
            <a:ext cx="2175449" cy="1087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29901" y="2938775"/>
            <a:ext cx="1356250" cy="10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64100" y="2355275"/>
            <a:ext cx="526275" cy="52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 txBox="1">
            <a:spLocks noGrp="1"/>
          </p:cNvSpPr>
          <p:nvPr>
            <p:ph type="body" idx="2"/>
          </p:nvPr>
        </p:nvSpPr>
        <p:spPr>
          <a:xfrm>
            <a:off x="4765050" y="4127550"/>
            <a:ext cx="4150200" cy="1015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This is what happens when someone is “</a:t>
            </a:r>
            <a:r>
              <a:rPr lang="en">
                <a:solidFill>
                  <a:srgbClr val="980000"/>
                </a:solidFill>
              </a:rPr>
              <a:t>high</a:t>
            </a:r>
            <a:r>
              <a:rPr lang="en"/>
              <a:t>.”  They have quickly opened many doors.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Microsoft Macintosh PowerPoint</Application>
  <PresentationFormat>On-screen Show (16:9)</PresentationFormat>
  <Paragraphs>31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Proxima Nova</vt:lpstr>
      <vt:lpstr>Spearmint</vt:lpstr>
      <vt:lpstr>Other Drugs</vt:lpstr>
      <vt:lpstr>Our brains are AMAZING!</vt:lpstr>
      <vt:lpstr>Inside the brain</vt:lpstr>
      <vt:lpstr>Think of it like this...</vt:lpstr>
      <vt:lpstr>When certain keys fit certain locks, doors are opened to certain thoughts and feelings.</vt:lpstr>
      <vt:lpstr>When a certain amount of certain doors are opened we feel → “NORMAL.”</vt:lpstr>
      <vt:lpstr>When more of those doors are opened we feel → “EXCITED.”</vt:lpstr>
      <vt:lpstr>When less doors are opened we feel → “DEPRESSED.”</vt:lpstr>
      <vt:lpstr>What does this have to do with drug use?</vt:lpstr>
      <vt:lpstr>So what’s the problem?</vt:lpstr>
      <vt:lpstr>PowerPoint Presentation</vt:lpstr>
      <vt:lpstr>See why drugs can be so hard to quit???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Other Drugs</dc:title>
  <cp:lastModifiedBy>Susie Lowe</cp:lastModifiedBy>
  <cp:revision>1</cp:revision>
  <dcterms:modified xsi:type="dcterms:W3CDTF">2017-11-08T12:54:15Z</dcterms:modified>
</cp:coreProperties>
</file>