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82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27627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Alcohol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265500" y="4718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 dirty="0"/>
              <a:t>A big reason not to drink...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627700" y="190800"/>
            <a:ext cx="43995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</a:t>
            </a:r>
            <a:r>
              <a:rPr lang="en">
                <a:solidFill>
                  <a:srgbClr val="CC0000"/>
                </a:solidFill>
              </a:rPr>
              <a:t>JUDGEMENT</a:t>
            </a:r>
            <a:r>
              <a:rPr lang="en"/>
              <a:t> is the first thing to go.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Judgement: The ability to make a responsible decision.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irresponsible choices are you at-risk of making?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Remember...there is no way to drink responsibly when you’re underage.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500" y="2258300"/>
            <a:ext cx="3983375" cy="257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2600" y="3671600"/>
            <a:ext cx="2210725" cy="1390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21548" y="4014125"/>
            <a:ext cx="1197300" cy="913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Did you know?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Alcohol</a:t>
            </a:r>
            <a:r>
              <a:rPr lang="en"/>
              <a:t> kills more teens than all other drugs combined.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What’s the big deal?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957975"/>
            <a:ext cx="8452800" cy="361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1st: Alcohol is absorbed into the </a:t>
            </a:r>
            <a:r>
              <a:rPr lang="en">
                <a:solidFill>
                  <a:srgbClr val="CC0000"/>
                </a:solidFill>
              </a:rPr>
              <a:t>bloodstream</a:t>
            </a:r>
            <a:r>
              <a:rPr lang="en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2nd: It goes to our </a:t>
            </a:r>
            <a:r>
              <a:rPr lang="en">
                <a:solidFill>
                  <a:srgbClr val="CC0000"/>
                </a:solidFill>
              </a:rPr>
              <a:t>central</a:t>
            </a:r>
            <a:r>
              <a:rPr lang="en"/>
              <a:t> nervous system (spine and brain) which controls ALL body functions.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3rd: Our brains don’t stop developing until we are about </a:t>
            </a:r>
            <a:r>
              <a:rPr lang="en">
                <a:solidFill>
                  <a:srgbClr val="CC0000"/>
                </a:solidFill>
              </a:rPr>
              <a:t>25</a:t>
            </a:r>
            <a:r>
              <a:rPr lang="en"/>
              <a:t>.  Your brains are very vulnerable right now!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4th: Legal drinking age is </a:t>
            </a:r>
            <a:r>
              <a:rPr lang="en">
                <a:solidFill>
                  <a:srgbClr val="CC0000"/>
                </a:solidFill>
              </a:rPr>
              <a:t>21</a:t>
            </a:r>
            <a:r>
              <a:rPr lang="en"/>
              <a:t>.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2697" y="3555764"/>
            <a:ext cx="1987249" cy="1591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 rotWithShape="1">
          <a:blip r:embed="rId4">
            <a:alphaModFix/>
          </a:blip>
          <a:srcRect r="8725"/>
          <a:stretch/>
        </p:blipFill>
        <p:spPr>
          <a:xfrm>
            <a:off x="2772624" y="3612550"/>
            <a:ext cx="1987249" cy="144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6756025" cy="6019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800" dirty="0"/>
              <a:t>How does it affect the body?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64995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Alcohol is a </a:t>
            </a:r>
            <a:r>
              <a:rPr lang="en" dirty="0">
                <a:solidFill>
                  <a:srgbClr val="CC0000"/>
                </a:solidFill>
              </a:rPr>
              <a:t>DEPRESSANT</a:t>
            </a:r>
            <a:r>
              <a:rPr lang="en" dirty="0"/>
              <a:t>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Slows functioning of the CNS.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It blocks </a:t>
            </a:r>
            <a:r>
              <a:rPr lang="en" dirty="0">
                <a:solidFill>
                  <a:srgbClr val="CC0000"/>
                </a:solidFill>
              </a:rPr>
              <a:t>messages</a:t>
            </a:r>
            <a:r>
              <a:rPr lang="en" dirty="0"/>
              <a:t> that are trying to get to the brain</a:t>
            </a:r>
            <a:r>
              <a:rPr lang="en" dirty="0" smtClean="0"/>
              <a:t>.</a:t>
            </a:r>
            <a:endParaRPr lang="en" dirty="0"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 b="5410"/>
          <a:stretch/>
        </p:blipFill>
        <p:spPr>
          <a:xfrm>
            <a:off x="7067725" y="164175"/>
            <a:ext cx="1823600" cy="486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98538" y="254479"/>
            <a:ext cx="4045200" cy="2750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 dirty="0"/>
              <a:t>Here’s when things can get really dangerous...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660525" y="349325"/>
            <a:ext cx="4399500" cy="4908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important terms: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b="1" u="sng">
                <a:solidFill>
                  <a:srgbClr val="CC0000"/>
                </a:solidFill>
              </a:rPr>
              <a:t>Alcohol Poisoning</a:t>
            </a:r>
            <a:r>
              <a:rPr lang="en"/>
              <a:t>: When the body becomes poisoned by large amounts of alcohol.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b="1" u="sng">
                <a:solidFill>
                  <a:srgbClr val="CC0000"/>
                </a:solidFill>
              </a:rPr>
              <a:t>Binge Drinking</a:t>
            </a:r>
            <a:r>
              <a:rPr lang="en"/>
              <a:t>: Drinking a large amount in a short period of time (4-5 drinks at a time).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BINGE DRINKING can lead to ALCOHOL POISONING!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90% of alcohol consumed by people under 21 in the U.S. is in the form of </a:t>
            </a:r>
            <a:r>
              <a:rPr lang="en">
                <a:solidFill>
                  <a:srgbClr val="CC0000"/>
                </a:solidFill>
              </a:rPr>
              <a:t>BINGE DRINKING</a:t>
            </a:r>
            <a:r>
              <a:rPr lang="en"/>
              <a:t>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-drugfreeworld.org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50" y="3315025"/>
            <a:ext cx="4399500" cy="168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699" y="64250"/>
            <a:ext cx="9270649" cy="697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 dirty="0"/>
              <a:t>How do I know if someone has alcohol poisoning?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6725" y="762200"/>
            <a:ext cx="8963700" cy="405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Alcohol poisoning is the most life-threatening consequence to binge drinking.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The body’s involuntary reflexes are affected - breathing &amp; gag reflex.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SIGNS: </a:t>
            </a:r>
            <a:r>
              <a:rPr lang="en" dirty="0">
                <a:solidFill>
                  <a:srgbClr val="CC0000"/>
                </a:solidFill>
              </a:rPr>
              <a:t>Write down 3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extreme confusion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inability to be awakened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vomiting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seizures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slow or irregular breathing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low body temperature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bluish or pale skin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5199" y="2270149"/>
            <a:ext cx="4037474" cy="267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Lives Affected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Choose 1 person from the video - In your packet, share specific ways their life will forever be affected by drinking and driving.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95400" y="0"/>
            <a:ext cx="8748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What if you’re worried about someone else’s drinking?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Remember...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An alcoholic won’t stop until they recognize the problem and want help.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you can do: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Express your concern (Remember I-statements?)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Keep them safe - </a:t>
            </a:r>
            <a:r>
              <a:rPr lang="en" dirty="0">
                <a:solidFill>
                  <a:srgbClr val="CC0000"/>
                </a:solidFill>
              </a:rPr>
              <a:t>How</a:t>
            </a:r>
            <a:r>
              <a:rPr lang="en" dirty="0"/>
              <a:t>?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Keep yourself safe - </a:t>
            </a:r>
            <a:r>
              <a:rPr lang="en" dirty="0">
                <a:solidFill>
                  <a:srgbClr val="CC0000"/>
                </a:solidFill>
              </a:rPr>
              <a:t>How</a:t>
            </a:r>
            <a:r>
              <a:rPr lang="en" dirty="0"/>
              <a:t>?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</a:pPr>
            <a:r>
              <a:rPr lang="en" dirty="0"/>
              <a:t>Get support - </a:t>
            </a:r>
            <a:r>
              <a:rPr lang="en" dirty="0">
                <a:solidFill>
                  <a:srgbClr val="CC0000"/>
                </a:solidFill>
              </a:rPr>
              <a:t>Where</a:t>
            </a:r>
            <a:r>
              <a:rPr lang="en" dirty="0"/>
              <a:t>? Adults, friends, counselors, organizations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shouldn’t you drink?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Right now you’re not of legal </a:t>
            </a:r>
            <a:r>
              <a:rPr lang="en">
                <a:solidFill>
                  <a:srgbClr val="CC0000"/>
                </a:solidFill>
              </a:rPr>
              <a:t>age</a:t>
            </a:r>
            <a:r>
              <a:rPr lang="en"/>
              <a:t>.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Your brain is still developing so you’re more likely to become </a:t>
            </a:r>
            <a:r>
              <a:rPr lang="en">
                <a:solidFill>
                  <a:srgbClr val="CC0000"/>
                </a:solidFill>
              </a:rPr>
              <a:t>addicted</a:t>
            </a:r>
            <a:r>
              <a:rPr lang="en"/>
              <a:t>.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You’re at risk of physical, mental, social, and legal problems...like what?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6" y="3437321"/>
            <a:ext cx="1559099" cy="1559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825" y="3492975"/>
            <a:ext cx="22860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58837" y="3148575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00873" y="3288330"/>
            <a:ext cx="1983825" cy="1728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Macintosh PowerPoint</Application>
  <PresentationFormat>On-screen Show (16:9)</PresentationFormat>
  <Paragraphs>53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Amatic SC</vt:lpstr>
      <vt:lpstr>Source Code Pro</vt:lpstr>
      <vt:lpstr>Beach Day</vt:lpstr>
      <vt:lpstr>Alcohol</vt:lpstr>
      <vt:lpstr>Did you know?</vt:lpstr>
      <vt:lpstr>What’s the big deal?</vt:lpstr>
      <vt:lpstr>How does it affect the body?</vt:lpstr>
      <vt:lpstr>Here’s when things can get really dangerous...</vt:lpstr>
      <vt:lpstr>How do I know if someone has alcohol poisoning?</vt:lpstr>
      <vt:lpstr>Lives Affected Choose 1 person from the video - In your packet, share specific ways their life will forever be affected by drinking and driving.</vt:lpstr>
      <vt:lpstr>What if you’re worried about someone else’s drinking?</vt:lpstr>
      <vt:lpstr>WHy shouldn’t you drink?</vt:lpstr>
      <vt:lpstr>A big reason not to drink...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</dc:title>
  <cp:lastModifiedBy>Susie Lowe</cp:lastModifiedBy>
  <cp:revision>1</cp:revision>
  <dcterms:modified xsi:type="dcterms:W3CDTF">2017-11-08T12:51:02Z</dcterms:modified>
</cp:coreProperties>
</file>