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kkitt"/>
      <p:regular r:id="rId23"/>
      <p:bold r:id="rId24"/>
    </p:embeddedFon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kkitt-bold.fntdata"/><Relationship Id="rId23" Type="http://schemas.openxmlformats.org/officeDocument/2006/relationships/font" Target="fonts/Rokkit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kidshealth.org/teen/sexual_health/changing_body/start_developing.html" TargetMode="External"/><Relationship Id="rId4" Type="http://schemas.openxmlformats.org/officeDocument/2006/relationships/hyperlink" Target="http://kidshealth.org/teen/sexual_health/changing_body/delayed_puberty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kidshealth.org/teen/your_body/body_basics/endocrine.html" TargetMode="External"/><Relationship Id="rId4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 of You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 during puberty/adolescence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506000"/>
            <a:ext cx="8520599" cy="42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For both boys and girls, it usually takes several years after the first changes of puberty begin before they're all complete — and there's a lot of variation from person to person.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So, two normally developing guys or girls who are the same age can appear quite different from each other.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Your brain changes too!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83375" y="1549475"/>
            <a:ext cx="4179600" cy="215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Adolescence is a time of significant growth and development inside the teenage brain.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25" y="1228350"/>
            <a:ext cx="4266574" cy="28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4202475" y="619900"/>
            <a:ext cx="4824000" cy="40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The prefrontal cortex is the decision-making part of the brain, responsible for our ability to plan and think about the consequences of actions, solve problems and control impulses. 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Changes in this part continue into early adulthood (finishes around age 25).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75" y="663000"/>
            <a:ext cx="3817500" cy="38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292850"/>
            <a:ext cx="30888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Emotional Changes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53275" y="1784725"/>
            <a:ext cx="7377000" cy="20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 During puberty, you might feel confused or have strong emotions that you've never experienced before. You may feel anxious about how your changing body looks.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292850"/>
            <a:ext cx="39123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Emotional Changes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399775"/>
            <a:ext cx="4297199" cy="277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794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ymbol"/>
              <a:buChar char="●"/>
            </a:pPr>
            <a:r>
              <a:rPr lang="en" sz="20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More romantic interest in others</a:t>
            </a:r>
          </a:p>
          <a:p>
            <a:pPr indent="-2794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ymbol"/>
              <a:buChar char="●"/>
            </a:pPr>
            <a:r>
              <a:rPr lang="en" sz="20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Learning to control and express your feelings</a:t>
            </a:r>
          </a:p>
          <a:p>
            <a:pPr indent="-2794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ymbol"/>
              <a:buChar char="●"/>
            </a:pPr>
            <a:r>
              <a:rPr lang="en" sz="20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You start to feel differently about your peers, your parents, and other adults</a:t>
            </a:r>
          </a:p>
          <a:p>
            <a:pPr indent="-27940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ymbol"/>
              <a:buChar char="●"/>
            </a:pPr>
            <a:r>
              <a:rPr lang="en" sz="20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Feel closer to your friends and feel less connected to your parents.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950" y="1104637"/>
            <a:ext cx="3912300" cy="29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Handling Emotions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560150"/>
            <a:ext cx="8520599" cy="26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4257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One day you may feel angry, sad, happy, scared, and excited. Next you may feel gloomy enough to cry.</a:t>
            </a:r>
          </a:p>
          <a:p>
            <a:pPr indent="-242570" lvl="0" marL="3429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Often caused by hormones      </a:t>
            </a:r>
          </a:p>
          <a:p>
            <a:pPr indent="-242570" lvl="0" marL="3429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Lashing out at others or keeping feelings hidden inside – not a good way to handle problems</a:t>
            </a:r>
          </a:p>
          <a:p>
            <a:pPr indent="-242570" lvl="0" marL="34290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Express your feelings by: writing, draw, play music, exercise, hobbies, talk to friends, siblings, parents, counselors, a trusting adult.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292850"/>
            <a:ext cx="26718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Changes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538775"/>
            <a:ext cx="4093799" cy="262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575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Volunteering in groups, sports teams, or special-interest clubs.  </a:t>
            </a:r>
          </a:p>
          <a:p>
            <a:pPr indent="-285750" lvl="0" marL="3429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social connections that you make as a teen can help you develop friendships, find job opportunities, and get emotional support. </a:t>
            </a:r>
          </a:p>
          <a:p>
            <a:pPr indent="-285750" lvl="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●"/>
            </a:pPr>
            <a:r>
              <a:rPr lang="en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These connections also shape your values and help you discover who you are.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350" y="421149"/>
            <a:ext cx="3458450" cy="20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849250" y="3304250"/>
            <a:ext cx="1368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600" y="2547041"/>
            <a:ext cx="3458449" cy="230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92850"/>
            <a:ext cx="33348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Things to Remember...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75850" y="1998575"/>
            <a:ext cx="8520599" cy="1712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Does every teen develop at the same time, or even in the same way?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Are you normal if you develop earlier or later than your peers?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825075" y="1298025"/>
            <a:ext cx="78045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During Puberty, a lot of changes occur in your body.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2375525" y="2426350"/>
            <a:ext cx="5088600" cy="72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But what is puberty?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28675"/>
            <a:ext cx="37088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/>
              <a:t>Puberty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2675" y="1431850"/>
            <a:ext cx="4735500" cy="204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</a:rPr>
              <a:t>is the name for when your body begins to develop and change.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650" y="1245400"/>
            <a:ext cx="4365900" cy="29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2768099" cy="101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Adolescence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668175"/>
            <a:ext cx="8520599" cy="219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the teenage years between 13 and 19 and can be considered the transitional stage from childhood to adulthood.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899450" y="303575"/>
            <a:ext cx="5345100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When does puberty occur?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485350"/>
            <a:ext cx="8520599" cy="30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</a:rPr>
              <a:t>Puberty usually starts some time between age 7 and 13 in girls and 9 and 15 in guys.</a:t>
            </a:r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</a:rPr>
              <a:t>Although, some people</a:t>
            </a:r>
            <a:r>
              <a:rPr lang="en" sz="3000">
                <a:solidFill>
                  <a:srgbClr val="000000"/>
                </a:solidFill>
              </a:rPr>
              <a:t> </a:t>
            </a:r>
            <a:r>
              <a:rPr lang="en" sz="3000">
                <a:solidFill>
                  <a:srgbClr val="000000"/>
                </a:solidFill>
                <a:hlinkClick r:id="rId3"/>
              </a:rPr>
              <a:t>start puberty</a:t>
            </a:r>
            <a:r>
              <a:rPr lang="en" sz="3000">
                <a:solidFill>
                  <a:srgbClr val="000000"/>
                </a:solidFill>
              </a:rPr>
              <a:t> a bit earlier and some, </a:t>
            </a:r>
            <a:r>
              <a:rPr lang="en" sz="3000">
                <a:solidFill>
                  <a:srgbClr val="000000"/>
                </a:solidFill>
                <a:hlinkClick r:id="rId4"/>
              </a:rPr>
              <a:t>later</a:t>
            </a:r>
            <a:r>
              <a:rPr lang="en" sz="300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65175" y="463950"/>
            <a:ext cx="48851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causes puberty to start?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507475" y="1848925"/>
            <a:ext cx="6416399" cy="208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When your body reaches a certain age, your brain releases a special hormone that starts the changes of puberty.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4042875" y="575450"/>
            <a:ext cx="4865100" cy="40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It's called gonadotropin-releasing hormone. When GnRH reaches the </a:t>
            </a:r>
            <a:r>
              <a:rPr lang="en">
                <a:solidFill>
                  <a:srgbClr val="0066FF"/>
                </a:solidFill>
                <a:hlinkClick r:id="rId3"/>
              </a:rPr>
              <a:t>pituitary gland</a:t>
            </a:r>
            <a:r>
              <a:rPr lang="en">
                <a:solidFill>
                  <a:srgbClr val="000000"/>
                </a:solidFill>
              </a:rPr>
              <a:t> (a pea-shaped gland that sits just under the brain), this gland releases into the bloodstream two more puberty hormones: luteinizing hormone (LH for short) and follicle-stimulating hormone (FSH for short). Guys and girls have both of these hormones in their bodies.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00" y="874950"/>
            <a:ext cx="3048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57600"/>
            <a:ext cx="37946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Changes in Boys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68900" y="1136625"/>
            <a:ext cx="3655500" cy="34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Shoulders grow wider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Voices become deeper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Hair growth under the arms and in the pubic areas.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Acne may appear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Odor(caused by a chemical change in the glands)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428" y="1228674"/>
            <a:ext cx="4652449" cy="30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631800" y="260775"/>
            <a:ext cx="4104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Physical changes in Girls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631800" y="1111050"/>
            <a:ext cx="4200600" cy="360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Earliest change is usually breast development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Hips get wider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Acne may appear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Hair appears under the arms and in the pubic region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Menstruation (Period) starts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00" y="1582625"/>
            <a:ext cx="4008049" cy="22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