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Shape 75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1" name="Shape 5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6" name="Shape 5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Shape 61"/>
          <p:cNvSpPr txBox="1"/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ctrTitle"/>
          </p:nvPr>
        </p:nvSpPr>
        <p:spPr>
          <a:xfrm>
            <a:off x="620225" y="2550147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Benefits of Remaining Sexually Abstinent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Sexual Abstinence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67550" y="1170800"/>
            <a:ext cx="82088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Regardless of your reasons to stay sexually abstinent before marriage (personal, religious, family reasons, etc), sexual abstinence before marriage provides many short and long term benefits- both emotionally and physically.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700125" y="1940100"/>
            <a:ext cx="8268600" cy="94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are some benefits of remaining sexually abstinent?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Physical Benefits Of Remaining Sexually Abstinent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1257600" y="1623600"/>
            <a:ext cx="6388200" cy="233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➢"/>
            </a:pPr>
            <a:r>
              <a:rPr lang="en" sz="2400"/>
              <a:t>Only 100% effective way of preventing pregnancy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➢"/>
            </a:pPr>
            <a:r>
              <a:rPr lang="en" sz="2400"/>
              <a:t>Only 100% effective way of preventing the spread and transmission of STDs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111600" y="515925"/>
            <a:ext cx="91440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Emotional Benefits of Remaining Sexually Abstinent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241100" y="1394650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lnSpc>
                <a:spcPct val="130434"/>
              </a:lnSpc>
              <a:spcBef>
                <a:spcPts val="0"/>
              </a:spcBef>
              <a:spcAft>
                <a:spcPts val="1100"/>
              </a:spcAft>
              <a:buClr>
                <a:srgbClr val="333333"/>
              </a:buClr>
              <a:buSzPct val="100000"/>
              <a:buChar char="➢"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Practicing sexual abstinence is a great way to get to know your boundaries and develop a stronger relationship emotionally with the person you are dating.</a:t>
            </a:r>
          </a:p>
          <a:p>
            <a:pPr indent="-355600" lvl="0" marL="457200" rtl="0">
              <a:lnSpc>
                <a:spcPct val="130434"/>
              </a:lnSpc>
              <a:spcBef>
                <a:spcPts val="0"/>
              </a:spcBef>
              <a:spcAft>
                <a:spcPts val="1100"/>
              </a:spcAft>
              <a:buClr>
                <a:srgbClr val="333333"/>
              </a:buClr>
              <a:buSzPct val="100000"/>
              <a:buChar char="➢"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Takes a lot of pressure off dating, knowing what your boundaries and your partner’s boundaries are.</a:t>
            </a:r>
          </a:p>
          <a:p>
            <a:pPr indent="-355600" lvl="0" marL="457200" rtl="0">
              <a:lnSpc>
                <a:spcPct val="130434"/>
              </a:lnSpc>
              <a:spcBef>
                <a:spcPts val="0"/>
              </a:spcBef>
              <a:spcAft>
                <a:spcPts val="1100"/>
              </a:spcAft>
              <a:buClr>
                <a:srgbClr val="333333"/>
              </a:buClr>
              <a:buSzPct val="100000"/>
              <a:buChar char="➢"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You practice self-control which will benefit other aspects of your life (jobs, other relationships, health)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65175" y="698725"/>
            <a:ext cx="28640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Top 10 Poster	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65175" y="1636225"/>
            <a:ext cx="8520599" cy="214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You will create a poster detailing the top ten reasons you will remain sexually abstinent.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