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2" r:id="rId1"/>
  </p:sldMasterIdLst>
  <p:notesMasterIdLst>
    <p:notesMasterId r:id="rId18"/>
  </p:notes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69" r:id="rId14"/>
    <p:sldId id="272" r:id="rId15"/>
    <p:sldId id="273" r:id="rId16"/>
    <p:sldId id="274" r:id="rId17"/>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A2E932B1-ACA3-4DC5-8A61-AE12276E6235}">
  <a:tblStyle styleId="{A2E932B1-ACA3-4DC5-8A61-AE12276E6235}" styleName="Table_0">
    <a:wholeTbl>
      <a:tcTxStyle>
        <a:font>
          <a:latin typeface="Arial"/>
          <a:ea typeface="Arial"/>
          <a:cs typeface="Arial"/>
        </a:font>
        <a:srgbClr val="000000"/>
      </a:tcTxStyle>
      <a:tcStyle>
        <a:tcBdr>
          <a:left>
            <a:ln w="9525" cap="flat" cmpd="sng">
              <a:solidFill>
                <a:srgbClr val="9E9E9E"/>
              </a:solidFill>
              <a:prstDash val="solid"/>
              <a:round/>
              <a:headEnd type="none" w="med" len="med"/>
              <a:tailEnd type="none" w="med" len="med"/>
            </a:ln>
          </a:left>
          <a:right>
            <a:ln w="9525" cap="flat" cmpd="sng">
              <a:solidFill>
                <a:srgbClr val="9E9E9E"/>
              </a:solidFill>
              <a:prstDash val="solid"/>
              <a:round/>
              <a:headEnd type="none" w="med" len="med"/>
              <a:tailEnd type="none" w="med" len="med"/>
            </a:ln>
          </a:right>
          <a:top>
            <a:ln w="9525" cap="flat" cmpd="sng">
              <a:solidFill>
                <a:srgbClr val="9E9E9E"/>
              </a:solidFill>
              <a:prstDash val="solid"/>
              <a:round/>
              <a:headEnd type="none" w="med" len="med"/>
              <a:tailEnd type="none" w="med" len="med"/>
            </a:ln>
          </a:top>
          <a:bottom>
            <a:ln w="9525" cap="flat" cmpd="sng">
              <a:solidFill>
                <a:srgbClr val="9E9E9E"/>
              </a:solidFill>
              <a:prstDash val="solid"/>
              <a:round/>
              <a:headEnd type="none" w="med" len="med"/>
              <a:tailEnd type="none" w="med" len="med"/>
            </a:ln>
          </a:bottom>
          <a:insideH>
            <a:ln w="9525" cap="flat" cmpd="sng">
              <a:solidFill>
                <a:srgbClr val="9E9E9E"/>
              </a:solidFill>
              <a:prstDash val="solid"/>
              <a:round/>
              <a:headEnd type="none" w="med" len="med"/>
              <a:tailEnd type="none" w="med" len="med"/>
            </a:ln>
          </a:insideH>
          <a:insideV>
            <a:ln w="9525" cap="flat" cmpd="sng">
              <a:solidFill>
                <a:srgbClr val="9E9E9E"/>
              </a:solidFill>
              <a:prstDash val="solid"/>
              <a:round/>
              <a:headEnd type="none" w="med" len="med"/>
              <a:tailEnd type="none" w="med" len="med"/>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6" d="100"/>
          <a:sy n="66" d="100"/>
        </p:scale>
        <p:origin x="-146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Char char="●"/>
              <a:defRPr sz="1100"/>
            </a:lvl1pPr>
            <a:lvl2pPr lvl="1">
              <a:spcBef>
                <a:spcPts val="0"/>
              </a:spcBef>
              <a:buChar char="○"/>
              <a:defRPr sz="1100"/>
            </a:lvl2pPr>
            <a:lvl3pPr lvl="2">
              <a:spcBef>
                <a:spcPts val="0"/>
              </a:spcBef>
              <a:buChar char="■"/>
              <a:defRPr sz="1100"/>
            </a:lvl3pPr>
            <a:lvl4pPr lvl="3">
              <a:spcBef>
                <a:spcPts val="0"/>
              </a:spcBef>
              <a:buChar char="●"/>
              <a:defRPr sz="1100"/>
            </a:lvl4pPr>
            <a:lvl5pPr lvl="4">
              <a:spcBef>
                <a:spcPts val="0"/>
              </a:spcBef>
              <a:buChar char="○"/>
              <a:defRPr sz="1100"/>
            </a:lvl5pPr>
            <a:lvl6pPr lvl="5">
              <a:spcBef>
                <a:spcPts val="0"/>
              </a:spcBef>
              <a:buChar char="■"/>
              <a:defRPr sz="1100"/>
            </a:lvl6pPr>
            <a:lvl7pPr lvl="6">
              <a:spcBef>
                <a:spcPts val="0"/>
              </a:spcBef>
              <a:buChar char="●"/>
              <a:defRPr sz="1100"/>
            </a:lvl7pPr>
            <a:lvl8pPr lvl="7">
              <a:spcBef>
                <a:spcPts val="0"/>
              </a:spcBef>
              <a:buChar char="○"/>
              <a:defRPr sz="1100"/>
            </a:lvl8pPr>
            <a:lvl9pPr lvl="8">
              <a:spcBef>
                <a:spcPts val="0"/>
              </a:spcBef>
              <a:buChar char="■"/>
              <a:defRPr sz="1100"/>
            </a:lvl9pPr>
          </a:lstStyle>
          <a:p>
            <a:endParaRPr/>
          </a:p>
        </p:txBody>
      </p:sp>
    </p:spTree>
    <p:extLst>
      <p:ext uri="{BB962C8B-B14F-4D97-AF65-F5344CB8AC3E}">
        <p14:creationId xmlns:p14="http://schemas.microsoft.com/office/powerpoint/2010/main" val="2070154470"/>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24" name="Shape 124"/>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Shape 183"/>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84" name="Shape 184"/>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Shape 189"/>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90" name="Shape 190"/>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Shape 195"/>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96" name="Shape 196"/>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2" name="Shape 20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0" name="Shape 22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Shape 226"/>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7" name="Shape 22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Shape 232"/>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3" name="Shape 23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0" name="Shape 13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rtl="0">
              <a:spcBef>
                <a:spcPts val="0"/>
              </a:spcBef>
              <a:buNone/>
            </a:pPr>
            <a:r>
              <a:rPr lang="en-US"/>
              <a:t>Stop at 10:05</a:t>
            </a:r>
          </a:p>
          <a:p>
            <a:pPr lvl="0" rtl="0">
              <a:spcBef>
                <a:spcPts val="0"/>
              </a:spcBef>
              <a:buNone/>
            </a:pPr>
            <a:r>
              <a:rPr lang="en-US"/>
              <a:t>Play from 17:45 - 20:00</a:t>
            </a:r>
          </a:p>
          <a:p>
            <a:pPr lvl="0" rtl="0">
              <a:spcBef>
                <a:spcPts val="0"/>
              </a:spcBef>
              <a:buNone/>
            </a:pPr>
            <a:r>
              <a:rPr lang="en-US"/>
              <a:t>Play from 23:15 to the end.</a:t>
            </a:r>
          </a:p>
        </p:txBody>
      </p:sp>
      <p:sp>
        <p:nvSpPr>
          <p:cNvPr id="136" name="Shape 136"/>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2" name="Shape 14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Shape 147"/>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8" name="Shape 14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Shape 153"/>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4" name="Shape 15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Shape 165"/>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66" name="Shape 166"/>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Shape 171"/>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72" name="Shape 17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Shape 177"/>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78" name="Shape 178"/>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 Id="rId3"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 Id="rId3"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2.jp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 Id="rId3"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2.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 Id="rId3"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2.jp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2.jp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2.jp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2.jp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 Id="rId3"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1"/>
        <p:cNvGrpSpPr/>
        <p:nvPr/>
      </p:nvGrpSpPr>
      <p:grpSpPr>
        <a:xfrm>
          <a:off x="0" y="0"/>
          <a:ext cx="0" cy="0"/>
          <a:chOff x="0" y="0"/>
          <a:chExt cx="0" cy="0"/>
        </a:xfrm>
      </p:grpSpPr>
      <p:pic>
        <p:nvPicPr>
          <p:cNvPr id="12" name="Shape 12" descr="Overlay-FullBackground.jpg"/>
          <p:cNvPicPr preferRelativeResize="0"/>
          <p:nvPr/>
        </p:nvPicPr>
        <p:blipFill rotWithShape="1">
          <a:blip r:embed="rId2">
            <a:alphaModFix/>
          </a:blip>
          <a:srcRect t="50000"/>
          <a:stretch/>
        </p:blipFill>
        <p:spPr>
          <a:xfrm>
            <a:off x="0" y="3429000"/>
            <a:ext cx="9144000" cy="3429000"/>
          </a:xfrm>
          <a:prstGeom prst="rect">
            <a:avLst/>
          </a:prstGeom>
          <a:noFill/>
          <a:ln>
            <a:noFill/>
          </a:ln>
        </p:spPr>
      </p:pic>
      <p:sp>
        <p:nvSpPr>
          <p:cNvPr id="13" name="Shape 13"/>
          <p:cNvSpPr txBox="1">
            <a:spLocks noGrp="1"/>
          </p:cNvSpPr>
          <p:nvPr>
            <p:ph type="ctrTitle"/>
          </p:nvPr>
        </p:nvSpPr>
        <p:spPr>
          <a:xfrm>
            <a:off x="779463" y="1918447"/>
            <a:ext cx="7583488" cy="1470025"/>
          </a:xfrm>
          <a:prstGeom prst="rect">
            <a:avLst/>
          </a:prstGeom>
          <a:noFill/>
          <a:ln>
            <a:noFill/>
          </a:ln>
        </p:spPr>
        <p:txBody>
          <a:bodyPr wrap="square" lIns="91425" tIns="91425" rIns="91425" bIns="91425" anchor="b" anchorCtr="0"/>
          <a:lstStyle>
            <a:lvl1pPr marL="0" marR="0" lvl="0" indent="0" algn="ctr" rtl="0">
              <a:spcBef>
                <a:spcPts val="0"/>
              </a:spcBef>
              <a:buClr>
                <a:schemeClr val="lt1"/>
              </a:buClr>
              <a:buFont typeface="Libre Baskerville"/>
              <a:buNone/>
              <a:defRPr sz="4800" b="0" i="0" u="none" strike="noStrike" cap="none">
                <a:solidFill>
                  <a:schemeClr val="lt1"/>
                </a:solidFill>
                <a:latin typeface="Libre Baskerville"/>
                <a:ea typeface="Libre Baskerville"/>
                <a:cs typeface="Libre Baskerville"/>
                <a:sym typeface="Libre Baskerville"/>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14" name="Shape 14"/>
          <p:cNvSpPr txBox="1">
            <a:spLocks noGrp="1"/>
          </p:cNvSpPr>
          <p:nvPr>
            <p:ph type="subTitle" idx="1"/>
          </p:nvPr>
        </p:nvSpPr>
        <p:spPr>
          <a:xfrm>
            <a:off x="779463" y="3478306"/>
            <a:ext cx="7583487" cy="1752600"/>
          </a:xfrm>
          <a:prstGeom prst="rect">
            <a:avLst/>
          </a:prstGeom>
          <a:noFill/>
          <a:ln>
            <a:noFill/>
          </a:ln>
        </p:spPr>
        <p:txBody>
          <a:bodyPr wrap="square" lIns="91425" tIns="91425" rIns="91425" bIns="91425" anchor="t" anchorCtr="0"/>
          <a:lstStyle>
            <a:lvl1pPr marL="0" marR="0" lvl="0" indent="0" algn="ctr" rtl="0">
              <a:spcBef>
                <a:spcPts val="600"/>
              </a:spcBef>
              <a:buClr>
                <a:schemeClr val="dk2"/>
              </a:buClr>
              <a:buFont typeface="Lustria"/>
              <a:buNone/>
              <a:defRPr sz="1800" b="0" i="0" u="none" strike="noStrike" cap="none">
                <a:solidFill>
                  <a:schemeClr val="dk2"/>
                </a:solidFill>
                <a:latin typeface="Lustria"/>
                <a:ea typeface="Lustria"/>
                <a:cs typeface="Lustria"/>
                <a:sym typeface="Lustria"/>
              </a:defRPr>
            </a:lvl1pPr>
            <a:lvl2pPr marL="457200" marR="0" lvl="1" indent="0" algn="ctr" rtl="0">
              <a:spcBef>
                <a:spcPts val="600"/>
              </a:spcBef>
              <a:buClr>
                <a:srgbClr val="848484"/>
              </a:buClr>
              <a:buFont typeface="Lustria"/>
              <a:buNone/>
              <a:defRPr sz="2200" b="0" i="0" u="none" strike="noStrike" cap="none">
                <a:solidFill>
                  <a:schemeClr val="lt1"/>
                </a:solidFill>
                <a:latin typeface="Lustria"/>
                <a:ea typeface="Lustria"/>
                <a:cs typeface="Lustria"/>
                <a:sym typeface="Lustria"/>
              </a:defRPr>
            </a:lvl2pPr>
            <a:lvl3pPr marL="914400" marR="0" lvl="2" indent="0" algn="ctr" rtl="0">
              <a:spcBef>
                <a:spcPts val="600"/>
              </a:spcBef>
              <a:buClr>
                <a:schemeClr val="lt1"/>
              </a:buClr>
              <a:buFont typeface="Lustria"/>
              <a:buNone/>
              <a:defRPr sz="2000" b="0" i="0" u="none" strike="noStrike" cap="none">
                <a:solidFill>
                  <a:schemeClr val="lt1"/>
                </a:solidFill>
                <a:latin typeface="Lustria"/>
                <a:ea typeface="Lustria"/>
                <a:cs typeface="Lustria"/>
                <a:sym typeface="Lustria"/>
              </a:defRPr>
            </a:lvl3pPr>
            <a:lvl4pPr marL="1371600" marR="0" lvl="3" indent="0" algn="ctr" rtl="0">
              <a:spcBef>
                <a:spcPts val="600"/>
              </a:spcBef>
              <a:buClr>
                <a:srgbClr val="848484"/>
              </a:buClr>
              <a:buFont typeface="Lustria"/>
              <a:buNone/>
              <a:defRPr sz="1800" b="0" i="0" u="none" strike="noStrike" cap="none">
                <a:solidFill>
                  <a:schemeClr val="lt1"/>
                </a:solidFill>
                <a:latin typeface="Lustria"/>
                <a:ea typeface="Lustria"/>
                <a:cs typeface="Lustria"/>
                <a:sym typeface="Lustria"/>
              </a:defRPr>
            </a:lvl4pPr>
            <a:lvl5pPr marL="1828800" marR="0" lvl="4" indent="0" algn="ctr" rtl="0">
              <a:spcBef>
                <a:spcPts val="600"/>
              </a:spcBef>
              <a:buClr>
                <a:schemeClr val="lt1"/>
              </a:buClr>
              <a:buFont typeface="Lustria"/>
              <a:buNone/>
              <a:defRPr sz="1800" b="0" i="0" u="none" strike="noStrike" cap="none">
                <a:solidFill>
                  <a:schemeClr val="lt1"/>
                </a:solidFill>
                <a:latin typeface="Lustria"/>
                <a:ea typeface="Lustria"/>
                <a:cs typeface="Lustria"/>
                <a:sym typeface="Lustria"/>
              </a:defRPr>
            </a:lvl5pPr>
            <a:lvl6pPr marL="2286000" marR="0" lvl="5" indent="0" algn="ctr" rtl="0">
              <a:spcBef>
                <a:spcPts val="360"/>
              </a:spcBef>
              <a:buClr>
                <a:srgbClr val="848484"/>
              </a:buClr>
              <a:buFont typeface="Arial"/>
              <a:buNone/>
              <a:defRPr sz="1800" b="0" i="0" u="none" strike="noStrike" cap="none">
                <a:solidFill>
                  <a:schemeClr val="lt1"/>
                </a:solidFill>
                <a:latin typeface="Lustria"/>
                <a:ea typeface="Lustria"/>
                <a:cs typeface="Lustria"/>
                <a:sym typeface="Lustria"/>
              </a:defRPr>
            </a:lvl6pPr>
            <a:lvl7pPr marL="2743200" marR="0" lvl="6" indent="0" algn="ctr" rtl="0">
              <a:spcBef>
                <a:spcPts val="360"/>
              </a:spcBef>
              <a:buClr>
                <a:schemeClr val="lt1"/>
              </a:buClr>
              <a:buFont typeface="Arial"/>
              <a:buNone/>
              <a:defRPr sz="1800" b="0" i="0" u="none" strike="noStrike" cap="none">
                <a:solidFill>
                  <a:schemeClr val="lt1"/>
                </a:solidFill>
                <a:latin typeface="Lustria"/>
                <a:ea typeface="Lustria"/>
                <a:cs typeface="Lustria"/>
                <a:sym typeface="Lustria"/>
              </a:defRPr>
            </a:lvl7pPr>
            <a:lvl8pPr marL="3200400" marR="0" lvl="7" indent="0" algn="ctr" rtl="0">
              <a:spcBef>
                <a:spcPts val="360"/>
              </a:spcBef>
              <a:buClr>
                <a:srgbClr val="848484"/>
              </a:buClr>
              <a:buFont typeface="Arial"/>
              <a:buNone/>
              <a:defRPr sz="1800" b="0" i="0" u="none" strike="noStrike" cap="none">
                <a:solidFill>
                  <a:schemeClr val="lt1"/>
                </a:solidFill>
                <a:latin typeface="Lustria"/>
                <a:ea typeface="Lustria"/>
                <a:cs typeface="Lustria"/>
                <a:sym typeface="Lustria"/>
              </a:defRPr>
            </a:lvl8pPr>
            <a:lvl9pPr marL="3657600" marR="0" lvl="8" indent="0" algn="ctr" rtl="0">
              <a:spcBef>
                <a:spcPts val="360"/>
              </a:spcBef>
              <a:buClr>
                <a:schemeClr val="lt1"/>
              </a:buClr>
              <a:buFont typeface="Arial"/>
              <a:buNone/>
              <a:defRPr sz="1800" b="0" i="0" u="none" strike="noStrike" cap="none">
                <a:solidFill>
                  <a:schemeClr val="lt1"/>
                </a:solidFill>
                <a:latin typeface="Lustria"/>
                <a:ea typeface="Lustria"/>
                <a:cs typeface="Lustria"/>
                <a:sym typeface="Lustria"/>
              </a:defRPr>
            </a:lvl9pPr>
          </a:lstStyle>
          <a:p>
            <a:endParaRPr/>
          </a:p>
        </p:txBody>
      </p:sp>
      <p:sp>
        <p:nvSpPr>
          <p:cNvPr id="15" name="Shape 15"/>
          <p:cNvSpPr txBox="1">
            <a:spLocks noGrp="1"/>
          </p:cNvSpPr>
          <p:nvPr>
            <p:ph type="dt" idx="10"/>
          </p:nvPr>
        </p:nvSpPr>
        <p:spPr>
          <a:xfrm>
            <a:off x="6732494" y="6356350"/>
            <a:ext cx="2133600" cy="365125"/>
          </a:xfrm>
          <a:prstGeom prst="rect">
            <a:avLst/>
          </a:prstGeom>
          <a:noFill/>
          <a:ln>
            <a:noFill/>
          </a:ln>
        </p:spPr>
        <p:txBody>
          <a:bodyPr wrap="square" lIns="91425" tIns="91425" rIns="91425" bIns="91425" anchor="ctr" anchorCtr="0"/>
          <a:lstStyle>
            <a:lvl1pPr marL="0" marR="0" lvl="0" indent="0" algn="r" rtl="0">
              <a:spcBef>
                <a:spcPts val="0"/>
              </a:spcBef>
              <a:defRPr sz="1200" b="0" i="0" u="none" strike="noStrike" cap="none">
                <a:solidFill>
                  <a:schemeClr val="dk2"/>
                </a:solidFill>
                <a:latin typeface="Lustria"/>
                <a:ea typeface="Lustria"/>
                <a:cs typeface="Lustria"/>
                <a:sym typeface="Lustria"/>
              </a:defRPr>
            </a:lvl1pPr>
            <a:lvl2pPr marL="457200" marR="0" lvl="1" indent="0" algn="l" rtl="0">
              <a:spcBef>
                <a:spcPts val="0"/>
              </a:spcBef>
              <a:defRPr sz="1800" b="0" i="0" u="none" strike="noStrike" cap="none">
                <a:solidFill>
                  <a:schemeClr val="lt1"/>
                </a:solidFill>
                <a:latin typeface="Lustria"/>
                <a:ea typeface="Lustria"/>
                <a:cs typeface="Lustria"/>
                <a:sym typeface="Lustria"/>
              </a:defRPr>
            </a:lvl2pPr>
            <a:lvl3pPr marL="914400" marR="0" lvl="2" indent="0" algn="l" rtl="0">
              <a:spcBef>
                <a:spcPts val="0"/>
              </a:spcBef>
              <a:defRPr sz="1800" b="0" i="0" u="none" strike="noStrike" cap="none">
                <a:solidFill>
                  <a:schemeClr val="lt1"/>
                </a:solidFill>
                <a:latin typeface="Lustria"/>
                <a:ea typeface="Lustria"/>
                <a:cs typeface="Lustria"/>
                <a:sym typeface="Lustria"/>
              </a:defRPr>
            </a:lvl3pPr>
            <a:lvl4pPr marL="1371600" marR="0" lvl="3" indent="0" algn="l" rtl="0">
              <a:spcBef>
                <a:spcPts val="0"/>
              </a:spcBef>
              <a:defRPr sz="1800" b="0" i="0" u="none" strike="noStrike" cap="none">
                <a:solidFill>
                  <a:schemeClr val="lt1"/>
                </a:solidFill>
                <a:latin typeface="Lustria"/>
                <a:ea typeface="Lustria"/>
                <a:cs typeface="Lustria"/>
                <a:sym typeface="Lustria"/>
              </a:defRPr>
            </a:lvl4pPr>
            <a:lvl5pPr marL="1828800" marR="0" lvl="4" indent="0" algn="l" rtl="0">
              <a:spcBef>
                <a:spcPts val="0"/>
              </a:spcBef>
              <a:defRPr sz="1800" b="0" i="0" u="none" strike="noStrike" cap="none">
                <a:solidFill>
                  <a:schemeClr val="lt1"/>
                </a:solidFill>
                <a:latin typeface="Lustria"/>
                <a:ea typeface="Lustria"/>
                <a:cs typeface="Lustria"/>
                <a:sym typeface="Lustria"/>
              </a:defRPr>
            </a:lvl5pPr>
            <a:lvl6pPr marL="2286000" marR="0" lvl="5" indent="0" algn="l" rtl="0">
              <a:spcBef>
                <a:spcPts val="0"/>
              </a:spcBef>
              <a:defRPr sz="1800" b="0" i="0" u="none" strike="noStrike" cap="none">
                <a:solidFill>
                  <a:schemeClr val="lt1"/>
                </a:solidFill>
                <a:latin typeface="Lustria"/>
                <a:ea typeface="Lustria"/>
                <a:cs typeface="Lustria"/>
                <a:sym typeface="Lustria"/>
              </a:defRPr>
            </a:lvl6pPr>
            <a:lvl7pPr marL="2743200" marR="0" lvl="6" indent="0" algn="l" rtl="0">
              <a:spcBef>
                <a:spcPts val="0"/>
              </a:spcBef>
              <a:defRPr sz="1800" b="0" i="0" u="none" strike="noStrike" cap="none">
                <a:solidFill>
                  <a:schemeClr val="lt1"/>
                </a:solidFill>
                <a:latin typeface="Lustria"/>
                <a:ea typeface="Lustria"/>
                <a:cs typeface="Lustria"/>
                <a:sym typeface="Lustria"/>
              </a:defRPr>
            </a:lvl7pPr>
            <a:lvl8pPr marL="3200400" marR="0" lvl="7" indent="0" algn="l" rtl="0">
              <a:spcBef>
                <a:spcPts val="0"/>
              </a:spcBef>
              <a:defRPr sz="1800" b="0" i="0" u="none" strike="noStrike" cap="none">
                <a:solidFill>
                  <a:schemeClr val="lt1"/>
                </a:solidFill>
                <a:latin typeface="Lustria"/>
                <a:ea typeface="Lustria"/>
                <a:cs typeface="Lustria"/>
                <a:sym typeface="Lustria"/>
              </a:defRPr>
            </a:lvl8pPr>
            <a:lvl9pPr marL="3657600" marR="0" lvl="8" indent="0" algn="l" rtl="0">
              <a:spcBef>
                <a:spcPts val="0"/>
              </a:spcBef>
              <a:defRPr sz="1800" b="0" i="0" u="none" strike="noStrike" cap="none">
                <a:solidFill>
                  <a:schemeClr val="lt1"/>
                </a:solidFill>
                <a:latin typeface="Lustria"/>
                <a:ea typeface="Lustria"/>
                <a:cs typeface="Lustria"/>
                <a:sym typeface="Lustria"/>
              </a:defRPr>
            </a:lvl9pPr>
          </a:lstStyle>
          <a:p>
            <a:endParaRPr/>
          </a:p>
        </p:txBody>
      </p:sp>
      <p:sp>
        <p:nvSpPr>
          <p:cNvPr id="16" name="Shape 16"/>
          <p:cNvSpPr txBox="1">
            <a:spLocks noGrp="1"/>
          </p:cNvSpPr>
          <p:nvPr>
            <p:ph type="ftr" idx="11"/>
          </p:nvPr>
        </p:nvSpPr>
        <p:spPr>
          <a:xfrm>
            <a:off x="242047" y="6356350"/>
            <a:ext cx="2895600" cy="365125"/>
          </a:xfrm>
          <a:prstGeom prst="rect">
            <a:avLst/>
          </a:prstGeom>
          <a:noFill/>
          <a:ln>
            <a:noFill/>
          </a:ln>
        </p:spPr>
        <p:txBody>
          <a:bodyPr wrap="square" lIns="91425" tIns="91425" rIns="91425" bIns="91425" anchor="ctr" anchorCtr="0"/>
          <a:lstStyle>
            <a:lvl1pPr marL="0" marR="0" lvl="0" indent="0" algn="l" rtl="0">
              <a:spcBef>
                <a:spcPts val="0"/>
              </a:spcBef>
              <a:defRPr sz="1200" b="0" i="0" u="none" strike="noStrike" cap="none">
                <a:solidFill>
                  <a:schemeClr val="dk2"/>
                </a:solidFill>
                <a:latin typeface="Lustria"/>
                <a:ea typeface="Lustria"/>
                <a:cs typeface="Lustria"/>
                <a:sym typeface="Lustria"/>
              </a:defRPr>
            </a:lvl1pPr>
            <a:lvl2pPr marL="457200" marR="0" lvl="1" indent="0" algn="l" rtl="0">
              <a:spcBef>
                <a:spcPts val="0"/>
              </a:spcBef>
              <a:defRPr sz="1800" b="0" i="0" u="none" strike="noStrike" cap="none">
                <a:solidFill>
                  <a:schemeClr val="lt1"/>
                </a:solidFill>
                <a:latin typeface="Lustria"/>
                <a:ea typeface="Lustria"/>
                <a:cs typeface="Lustria"/>
                <a:sym typeface="Lustria"/>
              </a:defRPr>
            </a:lvl2pPr>
            <a:lvl3pPr marL="914400" marR="0" lvl="2" indent="0" algn="l" rtl="0">
              <a:spcBef>
                <a:spcPts val="0"/>
              </a:spcBef>
              <a:defRPr sz="1800" b="0" i="0" u="none" strike="noStrike" cap="none">
                <a:solidFill>
                  <a:schemeClr val="lt1"/>
                </a:solidFill>
                <a:latin typeface="Lustria"/>
                <a:ea typeface="Lustria"/>
                <a:cs typeface="Lustria"/>
                <a:sym typeface="Lustria"/>
              </a:defRPr>
            </a:lvl3pPr>
            <a:lvl4pPr marL="1371600" marR="0" lvl="3" indent="0" algn="l" rtl="0">
              <a:spcBef>
                <a:spcPts val="0"/>
              </a:spcBef>
              <a:defRPr sz="1800" b="0" i="0" u="none" strike="noStrike" cap="none">
                <a:solidFill>
                  <a:schemeClr val="lt1"/>
                </a:solidFill>
                <a:latin typeface="Lustria"/>
                <a:ea typeface="Lustria"/>
                <a:cs typeface="Lustria"/>
                <a:sym typeface="Lustria"/>
              </a:defRPr>
            </a:lvl4pPr>
            <a:lvl5pPr marL="1828800" marR="0" lvl="4" indent="0" algn="l" rtl="0">
              <a:spcBef>
                <a:spcPts val="0"/>
              </a:spcBef>
              <a:defRPr sz="1800" b="0" i="0" u="none" strike="noStrike" cap="none">
                <a:solidFill>
                  <a:schemeClr val="lt1"/>
                </a:solidFill>
                <a:latin typeface="Lustria"/>
                <a:ea typeface="Lustria"/>
                <a:cs typeface="Lustria"/>
                <a:sym typeface="Lustria"/>
              </a:defRPr>
            </a:lvl5pPr>
            <a:lvl6pPr marL="2286000" marR="0" lvl="5" indent="0" algn="l" rtl="0">
              <a:spcBef>
                <a:spcPts val="0"/>
              </a:spcBef>
              <a:defRPr sz="1800" b="0" i="0" u="none" strike="noStrike" cap="none">
                <a:solidFill>
                  <a:schemeClr val="lt1"/>
                </a:solidFill>
                <a:latin typeface="Lustria"/>
                <a:ea typeface="Lustria"/>
                <a:cs typeface="Lustria"/>
                <a:sym typeface="Lustria"/>
              </a:defRPr>
            </a:lvl6pPr>
            <a:lvl7pPr marL="2743200" marR="0" lvl="6" indent="0" algn="l" rtl="0">
              <a:spcBef>
                <a:spcPts val="0"/>
              </a:spcBef>
              <a:defRPr sz="1800" b="0" i="0" u="none" strike="noStrike" cap="none">
                <a:solidFill>
                  <a:schemeClr val="lt1"/>
                </a:solidFill>
                <a:latin typeface="Lustria"/>
                <a:ea typeface="Lustria"/>
                <a:cs typeface="Lustria"/>
                <a:sym typeface="Lustria"/>
              </a:defRPr>
            </a:lvl7pPr>
            <a:lvl8pPr marL="3200400" marR="0" lvl="7" indent="0" algn="l" rtl="0">
              <a:spcBef>
                <a:spcPts val="0"/>
              </a:spcBef>
              <a:defRPr sz="1800" b="0" i="0" u="none" strike="noStrike" cap="none">
                <a:solidFill>
                  <a:schemeClr val="lt1"/>
                </a:solidFill>
                <a:latin typeface="Lustria"/>
                <a:ea typeface="Lustria"/>
                <a:cs typeface="Lustria"/>
                <a:sym typeface="Lustria"/>
              </a:defRPr>
            </a:lvl8pPr>
            <a:lvl9pPr marL="3657600" marR="0" lvl="8" indent="0" algn="l" rtl="0">
              <a:spcBef>
                <a:spcPts val="0"/>
              </a:spcBef>
              <a:defRPr sz="1800" b="0" i="0" u="none" strike="noStrike" cap="none">
                <a:solidFill>
                  <a:schemeClr val="lt1"/>
                </a:solidFill>
                <a:latin typeface="Lustria"/>
                <a:ea typeface="Lustria"/>
                <a:cs typeface="Lustria"/>
                <a:sym typeface="Lustria"/>
              </a:defRPr>
            </a:lvl9pPr>
          </a:lstStyle>
          <a:p>
            <a:endParaRPr/>
          </a:p>
        </p:txBody>
      </p:sp>
      <p:sp>
        <p:nvSpPr>
          <p:cNvPr id="17" name="Shape 17"/>
          <p:cNvSpPr txBox="1">
            <a:spLocks noGrp="1"/>
          </p:cNvSpPr>
          <p:nvPr>
            <p:ph type="sldNum" idx="12"/>
          </p:nvPr>
        </p:nvSpPr>
        <p:spPr>
          <a:xfrm>
            <a:off x="4267200" y="6356350"/>
            <a:ext cx="609600" cy="365125"/>
          </a:xfrm>
          <a:prstGeom prst="rect">
            <a:avLst/>
          </a:prstGeom>
          <a:noFill/>
          <a:ln>
            <a:noFill/>
          </a:ln>
        </p:spPr>
        <p:txBody>
          <a:bodyPr wrap="square" lIns="91425" tIns="45700" rIns="91425" bIns="45700" anchor="ctr" anchorCtr="0">
            <a:noAutofit/>
          </a:bodyPr>
          <a:lstStyle/>
          <a:p>
            <a:pPr marL="0" marR="0" lvl="0" indent="0" algn="ctr" rtl="0">
              <a:spcBef>
                <a:spcPts val="0"/>
              </a:spcBef>
              <a:buSzPct val="25000"/>
              <a:buNone/>
            </a:pPr>
            <a:fld id="{00000000-1234-1234-1234-123412341234}" type="slidenum">
              <a:rPr lang="en-US" sz="1200" b="0" i="0" u="none" strike="noStrike" cap="none">
                <a:solidFill>
                  <a:schemeClr val="dk2"/>
                </a:solidFill>
                <a:latin typeface="Lustria"/>
                <a:ea typeface="Lustria"/>
                <a:cs typeface="Lustria"/>
                <a:sym typeface="Lustria"/>
              </a:rPr>
              <a:t>‹#›</a:t>
            </a:fld>
            <a:endParaRPr lang="en-US" sz="1200" b="0" i="0" u="none" strike="noStrike" cap="none">
              <a:solidFill>
                <a:schemeClr val="dk2"/>
              </a:solidFill>
              <a:latin typeface="Lustria"/>
              <a:ea typeface="Lustria"/>
              <a:cs typeface="Lustria"/>
              <a:sym typeface="Lustria"/>
            </a:endParaRPr>
          </a:p>
        </p:txBody>
      </p:sp>
      <p:pic>
        <p:nvPicPr>
          <p:cNvPr id="18" name="Shape 18" descr="overlay-ruleShadow.png"/>
          <p:cNvPicPr preferRelativeResize="0"/>
          <p:nvPr/>
        </p:nvPicPr>
        <p:blipFill rotWithShape="1">
          <a:blip r:embed="rId3">
            <a:alphaModFix/>
          </a:blip>
          <a:srcRect/>
          <a:stretch/>
        </p:blipFill>
        <p:spPr>
          <a:xfrm>
            <a:off x="0" y="3303984"/>
            <a:ext cx="9144000" cy="125016"/>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85"/>
        <p:cNvGrpSpPr/>
        <p:nvPr/>
      </p:nvGrpSpPr>
      <p:grpSpPr>
        <a:xfrm>
          <a:off x="0" y="0"/>
          <a:ext cx="0" cy="0"/>
          <a:chOff x="0" y="0"/>
          <a:chExt cx="0" cy="0"/>
        </a:xfrm>
      </p:grpSpPr>
      <p:pic>
        <p:nvPicPr>
          <p:cNvPr id="86" name="Shape 86" descr="Overlay-FullBackground.jpg"/>
          <p:cNvPicPr preferRelativeResize="0"/>
          <p:nvPr/>
        </p:nvPicPr>
        <p:blipFill rotWithShape="1">
          <a:blip r:embed="rId2">
            <a:alphaModFix/>
          </a:blip>
          <a:srcRect l="50000"/>
          <a:stretch/>
        </p:blipFill>
        <p:spPr>
          <a:xfrm>
            <a:off x="4572000" y="4482"/>
            <a:ext cx="4572000" cy="6858000"/>
          </a:xfrm>
          <a:prstGeom prst="rect">
            <a:avLst/>
          </a:prstGeom>
          <a:noFill/>
          <a:ln>
            <a:noFill/>
          </a:ln>
        </p:spPr>
      </p:pic>
      <p:pic>
        <p:nvPicPr>
          <p:cNvPr id="87" name="Shape 87" descr="overlay-ruleShadow.png"/>
          <p:cNvPicPr preferRelativeResize="0"/>
          <p:nvPr/>
        </p:nvPicPr>
        <p:blipFill rotWithShape="1">
          <a:blip r:embed="rId3">
            <a:alphaModFix/>
          </a:blip>
          <a:srcRect r="25031"/>
          <a:stretch/>
        </p:blipFill>
        <p:spPr>
          <a:xfrm rot="-5400000">
            <a:off x="1086391" y="3365075"/>
            <a:ext cx="6855164" cy="125016"/>
          </a:xfrm>
          <a:prstGeom prst="rect">
            <a:avLst/>
          </a:prstGeom>
          <a:noFill/>
          <a:ln>
            <a:noFill/>
          </a:ln>
        </p:spPr>
      </p:pic>
      <p:sp>
        <p:nvSpPr>
          <p:cNvPr id="88" name="Shape 88"/>
          <p:cNvSpPr txBox="1">
            <a:spLocks noGrp="1"/>
          </p:cNvSpPr>
          <p:nvPr>
            <p:ph type="title"/>
          </p:nvPr>
        </p:nvSpPr>
        <p:spPr>
          <a:xfrm>
            <a:off x="301752" y="274320"/>
            <a:ext cx="3959352" cy="1691640"/>
          </a:xfrm>
          <a:prstGeom prst="rect">
            <a:avLst/>
          </a:prstGeom>
          <a:noFill/>
          <a:ln>
            <a:noFill/>
          </a:ln>
        </p:spPr>
        <p:txBody>
          <a:bodyPr wrap="square" lIns="91425" tIns="91425" rIns="91425" bIns="91425" anchor="b" anchorCtr="0"/>
          <a:lstStyle>
            <a:lvl1pPr marL="0" lvl="0" algn="ctr" rtl="0">
              <a:spcBef>
                <a:spcPts val="0"/>
              </a:spcBef>
              <a:buClr>
                <a:schemeClr val="lt1"/>
              </a:buClr>
              <a:buFont typeface="Libre Baskerville"/>
              <a:buNone/>
              <a:defRPr sz="3600">
                <a:solidFill>
                  <a:schemeClr val="lt1"/>
                </a:solidFill>
                <a:latin typeface="Libre Baskerville"/>
                <a:ea typeface="Libre Baskerville"/>
                <a:cs typeface="Libre Baskerville"/>
                <a:sym typeface="Libre Baskervill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89" name="Shape 89"/>
          <p:cNvSpPr>
            <a:spLocks noGrp="1"/>
          </p:cNvSpPr>
          <p:nvPr>
            <p:ph type="pic" idx="2"/>
          </p:nvPr>
        </p:nvSpPr>
        <p:spPr>
          <a:xfrm>
            <a:off x="4864608" y="264907"/>
            <a:ext cx="3959352" cy="6328186"/>
          </a:xfrm>
          <a:prstGeom prst="rect">
            <a:avLst/>
          </a:prstGeom>
          <a:solidFill>
            <a:srgbClr val="7F7F7F"/>
          </a:solidFill>
          <a:ln>
            <a:noFill/>
          </a:ln>
        </p:spPr>
      </p:sp>
      <p:sp>
        <p:nvSpPr>
          <p:cNvPr id="90" name="Shape 90"/>
          <p:cNvSpPr txBox="1">
            <a:spLocks noGrp="1"/>
          </p:cNvSpPr>
          <p:nvPr>
            <p:ph type="body" idx="1"/>
          </p:nvPr>
        </p:nvSpPr>
        <p:spPr>
          <a:xfrm>
            <a:off x="301752" y="1970801"/>
            <a:ext cx="3959352" cy="3200400"/>
          </a:xfrm>
          <a:prstGeom prst="rect">
            <a:avLst/>
          </a:prstGeom>
          <a:noFill/>
          <a:ln>
            <a:noFill/>
          </a:ln>
        </p:spPr>
        <p:txBody>
          <a:bodyPr wrap="square" lIns="91425" tIns="91425" rIns="91425" bIns="91425" anchor="t" anchorCtr="0"/>
          <a:lstStyle>
            <a:lvl1pPr marL="0" lvl="0" indent="0" algn="ctr" rtl="0">
              <a:lnSpc>
                <a:spcPct val="110000"/>
              </a:lnSpc>
              <a:spcBef>
                <a:spcPts val="600"/>
              </a:spcBef>
              <a:buClr>
                <a:schemeClr val="lt1"/>
              </a:buClr>
              <a:buFont typeface="Lustria"/>
              <a:buNone/>
              <a:defRPr sz="1800">
                <a:solidFill>
                  <a:schemeClr val="lt1"/>
                </a:solidFill>
                <a:latin typeface="Lustria"/>
                <a:ea typeface="Lustria"/>
                <a:cs typeface="Lustria"/>
                <a:sym typeface="Lustria"/>
              </a:defRPr>
            </a:lvl1pPr>
            <a:lvl2pPr marL="457200" lvl="1" indent="0" rtl="0">
              <a:spcBef>
                <a:spcPts val="0"/>
              </a:spcBef>
              <a:buFont typeface="Lustria"/>
              <a:buNone/>
              <a:defRPr sz="1200"/>
            </a:lvl2pPr>
            <a:lvl3pPr marL="914400" lvl="2" indent="0" rtl="0">
              <a:spcBef>
                <a:spcPts val="0"/>
              </a:spcBef>
              <a:buFont typeface="Lustria"/>
              <a:buNone/>
              <a:defRPr sz="1000"/>
            </a:lvl3pPr>
            <a:lvl4pPr marL="1371600" lvl="3" indent="0" rtl="0">
              <a:spcBef>
                <a:spcPts val="0"/>
              </a:spcBef>
              <a:buFont typeface="Lustria"/>
              <a:buNone/>
              <a:defRPr sz="900"/>
            </a:lvl4pPr>
            <a:lvl5pPr marL="1828800" lvl="4" indent="0" rtl="0">
              <a:spcBef>
                <a:spcPts val="0"/>
              </a:spcBef>
              <a:buFont typeface="Lustria"/>
              <a:buNone/>
              <a:defRPr sz="900"/>
            </a:lvl5pPr>
            <a:lvl6pPr marL="2286000" lvl="5" indent="0" rtl="0">
              <a:spcBef>
                <a:spcPts val="0"/>
              </a:spcBef>
              <a:buFont typeface="Lustria"/>
              <a:buNone/>
              <a:defRPr sz="900"/>
            </a:lvl6pPr>
            <a:lvl7pPr marL="2743200" lvl="6" indent="0" rtl="0">
              <a:spcBef>
                <a:spcPts val="0"/>
              </a:spcBef>
              <a:buFont typeface="Lustria"/>
              <a:buNone/>
              <a:defRPr sz="900"/>
            </a:lvl7pPr>
            <a:lvl8pPr marL="3200400" lvl="7" indent="0" rtl="0">
              <a:spcBef>
                <a:spcPts val="0"/>
              </a:spcBef>
              <a:buFont typeface="Lustria"/>
              <a:buNone/>
              <a:defRPr sz="900"/>
            </a:lvl8pPr>
            <a:lvl9pPr marL="3657600" lvl="8" indent="0" rtl="0">
              <a:spcBef>
                <a:spcPts val="0"/>
              </a:spcBef>
              <a:buFont typeface="Lustria"/>
              <a:buNone/>
              <a:defRPr sz="900"/>
            </a:lvl9pPr>
          </a:lstStyle>
          <a:p>
            <a:endParaRPr/>
          </a:p>
        </p:txBody>
      </p:sp>
      <p:sp>
        <p:nvSpPr>
          <p:cNvPr id="91" name="Shape 91"/>
          <p:cNvSpPr txBox="1">
            <a:spLocks noGrp="1"/>
          </p:cNvSpPr>
          <p:nvPr>
            <p:ph type="dt" idx="10"/>
          </p:nvPr>
        </p:nvSpPr>
        <p:spPr>
          <a:xfrm>
            <a:off x="2670048" y="6356350"/>
            <a:ext cx="1627632" cy="365125"/>
          </a:xfrm>
          <a:prstGeom prst="rect">
            <a:avLst/>
          </a:prstGeom>
          <a:noFill/>
          <a:ln>
            <a:noFill/>
          </a:ln>
        </p:spPr>
        <p:txBody>
          <a:bodyPr wrap="square" lIns="91425" tIns="91425" rIns="91425" bIns="91425" anchor="ctr" anchorCtr="0"/>
          <a:lstStyle>
            <a:lvl1pPr marL="0" marR="0" lvl="0" indent="0" algn="r" rtl="0">
              <a:spcBef>
                <a:spcPts val="0"/>
              </a:spcBef>
              <a:defRPr sz="1200" b="0" i="0" u="none" strike="noStrike" cap="none">
                <a:solidFill>
                  <a:schemeClr val="lt1"/>
                </a:solidFill>
                <a:latin typeface="Lustria"/>
                <a:ea typeface="Lustria"/>
                <a:cs typeface="Lustria"/>
                <a:sym typeface="Lustria"/>
              </a:defRPr>
            </a:lvl1pPr>
            <a:lvl2pPr marL="457200" marR="0" lvl="1" indent="0" algn="l" rtl="0">
              <a:spcBef>
                <a:spcPts val="0"/>
              </a:spcBef>
              <a:defRPr sz="1800" b="0" i="0" u="none" strike="noStrike" cap="none">
                <a:solidFill>
                  <a:schemeClr val="lt1"/>
                </a:solidFill>
                <a:latin typeface="Lustria"/>
                <a:ea typeface="Lustria"/>
                <a:cs typeface="Lustria"/>
                <a:sym typeface="Lustria"/>
              </a:defRPr>
            </a:lvl2pPr>
            <a:lvl3pPr marL="914400" marR="0" lvl="2" indent="0" algn="l" rtl="0">
              <a:spcBef>
                <a:spcPts val="0"/>
              </a:spcBef>
              <a:defRPr sz="1800" b="0" i="0" u="none" strike="noStrike" cap="none">
                <a:solidFill>
                  <a:schemeClr val="lt1"/>
                </a:solidFill>
                <a:latin typeface="Lustria"/>
                <a:ea typeface="Lustria"/>
                <a:cs typeface="Lustria"/>
                <a:sym typeface="Lustria"/>
              </a:defRPr>
            </a:lvl3pPr>
            <a:lvl4pPr marL="1371600" marR="0" lvl="3" indent="0" algn="l" rtl="0">
              <a:spcBef>
                <a:spcPts val="0"/>
              </a:spcBef>
              <a:defRPr sz="1800" b="0" i="0" u="none" strike="noStrike" cap="none">
                <a:solidFill>
                  <a:schemeClr val="lt1"/>
                </a:solidFill>
                <a:latin typeface="Lustria"/>
                <a:ea typeface="Lustria"/>
                <a:cs typeface="Lustria"/>
                <a:sym typeface="Lustria"/>
              </a:defRPr>
            </a:lvl4pPr>
            <a:lvl5pPr marL="1828800" marR="0" lvl="4" indent="0" algn="l" rtl="0">
              <a:spcBef>
                <a:spcPts val="0"/>
              </a:spcBef>
              <a:defRPr sz="1800" b="0" i="0" u="none" strike="noStrike" cap="none">
                <a:solidFill>
                  <a:schemeClr val="lt1"/>
                </a:solidFill>
                <a:latin typeface="Lustria"/>
                <a:ea typeface="Lustria"/>
                <a:cs typeface="Lustria"/>
                <a:sym typeface="Lustria"/>
              </a:defRPr>
            </a:lvl5pPr>
            <a:lvl6pPr marL="2286000" marR="0" lvl="5" indent="0" algn="l" rtl="0">
              <a:spcBef>
                <a:spcPts val="0"/>
              </a:spcBef>
              <a:defRPr sz="1800" b="0" i="0" u="none" strike="noStrike" cap="none">
                <a:solidFill>
                  <a:schemeClr val="lt1"/>
                </a:solidFill>
                <a:latin typeface="Lustria"/>
                <a:ea typeface="Lustria"/>
                <a:cs typeface="Lustria"/>
                <a:sym typeface="Lustria"/>
              </a:defRPr>
            </a:lvl6pPr>
            <a:lvl7pPr marL="2743200" marR="0" lvl="6" indent="0" algn="l" rtl="0">
              <a:spcBef>
                <a:spcPts val="0"/>
              </a:spcBef>
              <a:defRPr sz="1800" b="0" i="0" u="none" strike="noStrike" cap="none">
                <a:solidFill>
                  <a:schemeClr val="lt1"/>
                </a:solidFill>
                <a:latin typeface="Lustria"/>
                <a:ea typeface="Lustria"/>
                <a:cs typeface="Lustria"/>
                <a:sym typeface="Lustria"/>
              </a:defRPr>
            </a:lvl7pPr>
            <a:lvl8pPr marL="3200400" marR="0" lvl="7" indent="0" algn="l" rtl="0">
              <a:spcBef>
                <a:spcPts val="0"/>
              </a:spcBef>
              <a:defRPr sz="1800" b="0" i="0" u="none" strike="noStrike" cap="none">
                <a:solidFill>
                  <a:schemeClr val="lt1"/>
                </a:solidFill>
                <a:latin typeface="Lustria"/>
                <a:ea typeface="Lustria"/>
                <a:cs typeface="Lustria"/>
                <a:sym typeface="Lustria"/>
              </a:defRPr>
            </a:lvl8pPr>
            <a:lvl9pPr marL="3657600" marR="0" lvl="8" indent="0" algn="l" rtl="0">
              <a:spcBef>
                <a:spcPts val="0"/>
              </a:spcBef>
              <a:defRPr sz="1800" b="0" i="0" u="none" strike="noStrike" cap="none">
                <a:solidFill>
                  <a:schemeClr val="lt1"/>
                </a:solidFill>
                <a:latin typeface="Lustria"/>
                <a:ea typeface="Lustria"/>
                <a:cs typeface="Lustria"/>
                <a:sym typeface="Lustria"/>
              </a:defRPr>
            </a:lvl9pPr>
          </a:lstStyle>
          <a:p>
            <a:endParaRPr/>
          </a:p>
        </p:txBody>
      </p:sp>
      <p:sp>
        <p:nvSpPr>
          <p:cNvPr id="92" name="Shape 92"/>
          <p:cNvSpPr txBox="1">
            <a:spLocks noGrp="1"/>
          </p:cNvSpPr>
          <p:nvPr>
            <p:ph type="ftr" idx="11"/>
          </p:nvPr>
        </p:nvSpPr>
        <p:spPr>
          <a:xfrm>
            <a:off x="242047" y="6356350"/>
            <a:ext cx="1892808" cy="365125"/>
          </a:xfrm>
          <a:prstGeom prst="rect">
            <a:avLst/>
          </a:prstGeom>
          <a:noFill/>
          <a:ln>
            <a:noFill/>
          </a:ln>
        </p:spPr>
        <p:txBody>
          <a:bodyPr wrap="square" lIns="91425" tIns="91425" rIns="91425" bIns="91425" anchor="ctr" anchorCtr="0"/>
          <a:lstStyle>
            <a:lvl1pPr marL="0" marR="0" lvl="0" indent="0" algn="l" rtl="0">
              <a:spcBef>
                <a:spcPts val="0"/>
              </a:spcBef>
              <a:defRPr sz="1200" b="0" i="0" u="none" strike="noStrike" cap="none">
                <a:solidFill>
                  <a:schemeClr val="lt1"/>
                </a:solidFill>
                <a:latin typeface="Lustria"/>
                <a:ea typeface="Lustria"/>
                <a:cs typeface="Lustria"/>
                <a:sym typeface="Lustria"/>
              </a:defRPr>
            </a:lvl1pPr>
            <a:lvl2pPr marL="457200" marR="0" lvl="1" indent="0" algn="l" rtl="0">
              <a:spcBef>
                <a:spcPts val="0"/>
              </a:spcBef>
              <a:defRPr sz="1800" b="0" i="0" u="none" strike="noStrike" cap="none">
                <a:solidFill>
                  <a:schemeClr val="lt1"/>
                </a:solidFill>
                <a:latin typeface="Lustria"/>
                <a:ea typeface="Lustria"/>
                <a:cs typeface="Lustria"/>
                <a:sym typeface="Lustria"/>
              </a:defRPr>
            </a:lvl2pPr>
            <a:lvl3pPr marL="914400" marR="0" lvl="2" indent="0" algn="l" rtl="0">
              <a:spcBef>
                <a:spcPts val="0"/>
              </a:spcBef>
              <a:defRPr sz="1800" b="0" i="0" u="none" strike="noStrike" cap="none">
                <a:solidFill>
                  <a:schemeClr val="lt1"/>
                </a:solidFill>
                <a:latin typeface="Lustria"/>
                <a:ea typeface="Lustria"/>
                <a:cs typeface="Lustria"/>
                <a:sym typeface="Lustria"/>
              </a:defRPr>
            </a:lvl3pPr>
            <a:lvl4pPr marL="1371600" marR="0" lvl="3" indent="0" algn="l" rtl="0">
              <a:spcBef>
                <a:spcPts val="0"/>
              </a:spcBef>
              <a:defRPr sz="1800" b="0" i="0" u="none" strike="noStrike" cap="none">
                <a:solidFill>
                  <a:schemeClr val="lt1"/>
                </a:solidFill>
                <a:latin typeface="Lustria"/>
                <a:ea typeface="Lustria"/>
                <a:cs typeface="Lustria"/>
                <a:sym typeface="Lustria"/>
              </a:defRPr>
            </a:lvl4pPr>
            <a:lvl5pPr marL="1828800" marR="0" lvl="4" indent="0" algn="l" rtl="0">
              <a:spcBef>
                <a:spcPts val="0"/>
              </a:spcBef>
              <a:defRPr sz="1800" b="0" i="0" u="none" strike="noStrike" cap="none">
                <a:solidFill>
                  <a:schemeClr val="lt1"/>
                </a:solidFill>
                <a:latin typeface="Lustria"/>
                <a:ea typeface="Lustria"/>
                <a:cs typeface="Lustria"/>
                <a:sym typeface="Lustria"/>
              </a:defRPr>
            </a:lvl5pPr>
            <a:lvl6pPr marL="2286000" marR="0" lvl="5" indent="0" algn="l" rtl="0">
              <a:spcBef>
                <a:spcPts val="0"/>
              </a:spcBef>
              <a:defRPr sz="1800" b="0" i="0" u="none" strike="noStrike" cap="none">
                <a:solidFill>
                  <a:schemeClr val="lt1"/>
                </a:solidFill>
                <a:latin typeface="Lustria"/>
                <a:ea typeface="Lustria"/>
                <a:cs typeface="Lustria"/>
                <a:sym typeface="Lustria"/>
              </a:defRPr>
            </a:lvl6pPr>
            <a:lvl7pPr marL="2743200" marR="0" lvl="6" indent="0" algn="l" rtl="0">
              <a:spcBef>
                <a:spcPts val="0"/>
              </a:spcBef>
              <a:defRPr sz="1800" b="0" i="0" u="none" strike="noStrike" cap="none">
                <a:solidFill>
                  <a:schemeClr val="lt1"/>
                </a:solidFill>
                <a:latin typeface="Lustria"/>
                <a:ea typeface="Lustria"/>
                <a:cs typeface="Lustria"/>
                <a:sym typeface="Lustria"/>
              </a:defRPr>
            </a:lvl7pPr>
            <a:lvl8pPr marL="3200400" marR="0" lvl="7" indent="0" algn="l" rtl="0">
              <a:spcBef>
                <a:spcPts val="0"/>
              </a:spcBef>
              <a:defRPr sz="1800" b="0" i="0" u="none" strike="noStrike" cap="none">
                <a:solidFill>
                  <a:schemeClr val="lt1"/>
                </a:solidFill>
                <a:latin typeface="Lustria"/>
                <a:ea typeface="Lustria"/>
                <a:cs typeface="Lustria"/>
                <a:sym typeface="Lustria"/>
              </a:defRPr>
            </a:lvl8pPr>
            <a:lvl9pPr marL="3657600" marR="0" lvl="8" indent="0" algn="l" rtl="0">
              <a:spcBef>
                <a:spcPts val="0"/>
              </a:spcBef>
              <a:defRPr sz="1800" b="0" i="0" u="none" strike="noStrike" cap="none">
                <a:solidFill>
                  <a:schemeClr val="lt1"/>
                </a:solidFill>
                <a:latin typeface="Lustria"/>
                <a:ea typeface="Lustria"/>
                <a:cs typeface="Lustria"/>
                <a:sym typeface="Lustria"/>
              </a:defRPr>
            </a:lvl9pPr>
          </a:lstStyle>
          <a:p>
            <a:endParaRPr/>
          </a:p>
        </p:txBody>
      </p:sp>
      <p:sp>
        <p:nvSpPr>
          <p:cNvPr id="93" name="Shape 93"/>
          <p:cNvSpPr txBox="1">
            <a:spLocks noGrp="1"/>
          </p:cNvSpPr>
          <p:nvPr>
            <p:ph type="sldNum" idx="12"/>
          </p:nvPr>
        </p:nvSpPr>
        <p:spPr>
          <a:xfrm>
            <a:off x="1892808" y="5738129"/>
            <a:ext cx="758952" cy="576072"/>
          </a:xfrm>
          <a:prstGeom prst="rect">
            <a:avLst/>
          </a:prstGeom>
          <a:noFill/>
          <a:ln>
            <a:noFill/>
          </a:ln>
        </p:spPr>
        <p:txBody>
          <a:bodyPr wrap="square" lIns="91425" tIns="45700" rIns="91425" bIns="45700" anchor="ctr" anchorCtr="0">
            <a:noAutofit/>
          </a:bodyPr>
          <a:lstStyle/>
          <a:p>
            <a:pPr marL="0" marR="0" lvl="0" indent="0" algn="ctr" rtl="0">
              <a:spcBef>
                <a:spcPts val="0"/>
              </a:spcBef>
              <a:buSzPct val="25000"/>
              <a:buNone/>
            </a:pPr>
            <a:fld id="{00000000-1234-1234-1234-123412341234}" type="slidenum">
              <a:rPr lang="en-US" sz="3600" b="0" i="0" u="none" strike="noStrike" cap="none">
                <a:solidFill>
                  <a:schemeClr val="lt1"/>
                </a:solidFill>
                <a:latin typeface="Libre Baskerville"/>
                <a:ea typeface="Libre Baskerville"/>
                <a:cs typeface="Libre Baskerville"/>
                <a:sym typeface="Libre Baskerville"/>
              </a:rPr>
              <a:t>‹#›</a:t>
            </a:fld>
            <a:endParaRPr lang="en-US" sz="3600" b="0" i="0" u="none" strike="noStrike" cap="none">
              <a:solidFill>
                <a:schemeClr val="lt1"/>
              </a:solidFill>
              <a:latin typeface="Libre Baskerville"/>
              <a:ea typeface="Libre Baskerville"/>
              <a:cs typeface="Libre Baskerville"/>
              <a:sym typeface="Libre Baskerville"/>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Picture above Caption">
    <p:spTree>
      <p:nvGrpSpPr>
        <p:cNvPr id="1" name="Shape 94"/>
        <p:cNvGrpSpPr/>
        <p:nvPr/>
      </p:nvGrpSpPr>
      <p:grpSpPr>
        <a:xfrm>
          <a:off x="0" y="0"/>
          <a:ext cx="0" cy="0"/>
          <a:chOff x="0" y="0"/>
          <a:chExt cx="0" cy="0"/>
        </a:xfrm>
      </p:grpSpPr>
      <p:pic>
        <p:nvPicPr>
          <p:cNvPr id="95" name="Shape 95" descr="Overlay-FullBackground.jpg"/>
          <p:cNvPicPr preferRelativeResize="0"/>
          <p:nvPr/>
        </p:nvPicPr>
        <p:blipFill rotWithShape="1">
          <a:blip r:embed="rId2">
            <a:alphaModFix/>
          </a:blip>
          <a:srcRect/>
          <a:stretch/>
        </p:blipFill>
        <p:spPr>
          <a:xfrm>
            <a:off x="0" y="4482"/>
            <a:ext cx="9144000" cy="6858000"/>
          </a:xfrm>
          <a:prstGeom prst="rect">
            <a:avLst/>
          </a:prstGeom>
          <a:noFill/>
          <a:ln>
            <a:noFill/>
          </a:ln>
        </p:spPr>
      </p:pic>
      <p:sp>
        <p:nvSpPr>
          <p:cNvPr id="96" name="Shape 96"/>
          <p:cNvSpPr txBox="1">
            <a:spLocks noGrp="1"/>
          </p:cNvSpPr>
          <p:nvPr>
            <p:ph type="title"/>
          </p:nvPr>
        </p:nvSpPr>
        <p:spPr>
          <a:xfrm>
            <a:off x="762000" y="4038600"/>
            <a:ext cx="7620000" cy="990600"/>
          </a:xfrm>
          <a:prstGeom prst="rect">
            <a:avLst/>
          </a:prstGeom>
          <a:noFill/>
          <a:ln>
            <a:noFill/>
          </a:ln>
        </p:spPr>
        <p:txBody>
          <a:bodyPr wrap="square" lIns="91425" tIns="91425" rIns="91425" bIns="91425" anchor="b" anchorCtr="0"/>
          <a:lstStyle>
            <a:lvl1pPr lvl="0" algn="ctr" rtl="0">
              <a:spcBef>
                <a:spcPts val="0"/>
              </a:spcBef>
              <a:defRPr sz="3600">
                <a:solidFill>
                  <a:schemeClr val="dk2"/>
                </a:solidFill>
                <a:latin typeface="Libre Baskerville"/>
                <a:ea typeface="Libre Baskerville"/>
                <a:cs typeface="Libre Baskerville"/>
                <a:sym typeface="Libre Baskervill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97" name="Shape 97"/>
          <p:cNvSpPr>
            <a:spLocks noGrp="1"/>
          </p:cNvSpPr>
          <p:nvPr>
            <p:ph type="pic" idx="2"/>
          </p:nvPr>
        </p:nvSpPr>
        <p:spPr>
          <a:xfrm>
            <a:off x="342900" y="265176"/>
            <a:ext cx="8458200" cy="3697224"/>
          </a:xfrm>
          <a:prstGeom prst="rect">
            <a:avLst/>
          </a:prstGeom>
          <a:solidFill>
            <a:srgbClr val="7F7F7F"/>
          </a:solidFill>
          <a:ln>
            <a:noFill/>
          </a:ln>
        </p:spPr>
      </p:sp>
      <p:sp>
        <p:nvSpPr>
          <p:cNvPr id="98" name="Shape 98"/>
          <p:cNvSpPr txBox="1">
            <a:spLocks noGrp="1"/>
          </p:cNvSpPr>
          <p:nvPr>
            <p:ph type="body" idx="1"/>
          </p:nvPr>
        </p:nvSpPr>
        <p:spPr>
          <a:xfrm>
            <a:off x="762000" y="5042647"/>
            <a:ext cx="7620000" cy="1129553"/>
          </a:xfrm>
          <a:prstGeom prst="rect">
            <a:avLst/>
          </a:prstGeom>
          <a:noFill/>
          <a:ln>
            <a:noFill/>
          </a:ln>
        </p:spPr>
        <p:txBody>
          <a:bodyPr wrap="square" lIns="91425" tIns="91425" rIns="91425" bIns="91425" anchor="t" anchorCtr="0"/>
          <a:lstStyle>
            <a:lvl1pPr marL="0" lvl="0" indent="0" algn="ctr" rtl="0">
              <a:lnSpc>
                <a:spcPct val="110000"/>
              </a:lnSpc>
              <a:spcBef>
                <a:spcPts val="0"/>
              </a:spcBef>
              <a:buFont typeface="Lustria"/>
              <a:buNone/>
              <a:defRPr sz="1800"/>
            </a:lvl1pPr>
            <a:lvl2pPr marL="457200" lvl="1" indent="0" rtl="0">
              <a:spcBef>
                <a:spcPts val="0"/>
              </a:spcBef>
              <a:buFont typeface="Lustria"/>
              <a:buNone/>
              <a:defRPr sz="1200"/>
            </a:lvl2pPr>
            <a:lvl3pPr marL="914400" lvl="2" indent="0" rtl="0">
              <a:spcBef>
                <a:spcPts val="0"/>
              </a:spcBef>
              <a:buFont typeface="Lustria"/>
              <a:buNone/>
              <a:defRPr sz="1000"/>
            </a:lvl3pPr>
            <a:lvl4pPr marL="1371600" lvl="3" indent="0" rtl="0">
              <a:spcBef>
                <a:spcPts val="0"/>
              </a:spcBef>
              <a:buFont typeface="Lustria"/>
              <a:buNone/>
              <a:defRPr sz="900"/>
            </a:lvl4pPr>
            <a:lvl5pPr marL="1828800" lvl="4" indent="0" rtl="0">
              <a:spcBef>
                <a:spcPts val="0"/>
              </a:spcBef>
              <a:buFont typeface="Lustria"/>
              <a:buNone/>
              <a:defRPr sz="900"/>
            </a:lvl5pPr>
            <a:lvl6pPr marL="2286000" lvl="5" indent="0" rtl="0">
              <a:spcBef>
                <a:spcPts val="0"/>
              </a:spcBef>
              <a:buFont typeface="Lustria"/>
              <a:buNone/>
              <a:defRPr sz="900"/>
            </a:lvl6pPr>
            <a:lvl7pPr marL="2743200" lvl="6" indent="0" rtl="0">
              <a:spcBef>
                <a:spcPts val="0"/>
              </a:spcBef>
              <a:buFont typeface="Lustria"/>
              <a:buNone/>
              <a:defRPr sz="900"/>
            </a:lvl7pPr>
            <a:lvl8pPr marL="3200400" lvl="7" indent="0" rtl="0">
              <a:spcBef>
                <a:spcPts val="0"/>
              </a:spcBef>
              <a:buFont typeface="Lustria"/>
              <a:buNone/>
              <a:defRPr sz="900"/>
            </a:lvl8pPr>
            <a:lvl9pPr marL="3657600" lvl="8" indent="0" rtl="0">
              <a:spcBef>
                <a:spcPts val="0"/>
              </a:spcBef>
              <a:buFont typeface="Lustria"/>
              <a:buNone/>
              <a:defRPr sz="900"/>
            </a:lvl9pPr>
          </a:lstStyle>
          <a:p>
            <a:endParaRPr/>
          </a:p>
        </p:txBody>
      </p:sp>
      <p:sp>
        <p:nvSpPr>
          <p:cNvPr id="99" name="Shape 99"/>
          <p:cNvSpPr txBox="1">
            <a:spLocks noGrp="1"/>
          </p:cNvSpPr>
          <p:nvPr>
            <p:ph type="dt" idx="10"/>
          </p:nvPr>
        </p:nvSpPr>
        <p:spPr>
          <a:xfrm>
            <a:off x="6732494" y="6356350"/>
            <a:ext cx="2133600" cy="365125"/>
          </a:xfrm>
          <a:prstGeom prst="rect">
            <a:avLst/>
          </a:prstGeom>
          <a:noFill/>
          <a:ln>
            <a:noFill/>
          </a:ln>
        </p:spPr>
        <p:txBody>
          <a:bodyPr wrap="square" lIns="91425" tIns="91425" rIns="91425" bIns="91425" anchor="ctr" anchorCtr="0"/>
          <a:lstStyle>
            <a:lvl1pPr marL="0" marR="0" lvl="0" indent="0" algn="r" rtl="0">
              <a:spcBef>
                <a:spcPts val="0"/>
              </a:spcBef>
              <a:defRPr sz="1200" b="0" i="0" u="none" strike="noStrike" cap="none">
                <a:solidFill>
                  <a:schemeClr val="dk2"/>
                </a:solidFill>
                <a:latin typeface="Lustria"/>
                <a:ea typeface="Lustria"/>
                <a:cs typeface="Lustria"/>
                <a:sym typeface="Lustria"/>
              </a:defRPr>
            </a:lvl1pPr>
            <a:lvl2pPr marL="457200" marR="0" lvl="1" indent="0" algn="l" rtl="0">
              <a:spcBef>
                <a:spcPts val="0"/>
              </a:spcBef>
              <a:defRPr sz="1800" b="0" i="0" u="none" strike="noStrike" cap="none">
                <a:solidFill>
                  <a:schemeClr val="lt1"/>
                </a:solidFill>
                <a:latin typeface="Lustria"/>
                <a:ea typeface="Lustria"/>
                <a:cs typeface="Lustria"/>
                <a:sym typeface="Lustria"/>
              </a:defRPr>
            </a:lvl2pPr>
            <a:lvl3pPr marL="914400" marR="0" lvl="2" indent="0" algn="l" rtl="0">
              <a:spcBef>
                <a:spcPts val="0"/>
              </a:spcBef>
              <a:defRPr sz="1800" b="0" i="0" u="none" strike="noStrike" cap="none">
                <a:solidFill>
                  <a:schemeClr val="lt1"/>
                </a:solidFill>
                <a:latin typeface="Lustria"/>
                <a:ea typeface="Lustria"/>
                <a:cs typeface="Lustria"/>
                <a:sym typeface="Lustria"/>
              </a:defRPr>
            </a:lvl3pPr>
            <a:lvl4pPr marL="1371600" marR="0" lvl="3" indent="0" algn="l" rtl="0">
              <a:spcBef>
                <a:spcPts val="0"/>
              </a:spcBef>
              <a:defRPr sz="1800" b="0" i="0" u="none" strike="noStrike" cap="none">
                <a:solidFill>
                  <a:schemeClr val="lt1"/>
                </a:solidFill>
                <a:latin typeface="Lustria"/>
                <a:ea typeface="Lustria"/>
                <a:cs typeface="Lustria"/>
                <a:sym typeface="Lustria"/>
              </a:defRPr>
            </a:lvl4pPr>
            <a:lvl5pPr marL="1828800" marR="0" lvl="4" indent="0" algn="l" rtl="0">
              <a:spcBef>
                <a:spcPts val="0"/>
              </a:spcBef>
              <a:defRPr sz="1800" b="0" i="0" u="none" strike="noStrike" cap="none">
                <a:solidFill>
                  <a:schemeClr val="lt1"/>
                </a:solidFill>
                <a:latin typeface="Lustria"/>
                <a:ea typeface="Lustria"/>
                <a:cs typeface="Lustria"/>
                <a:sym typeface="Lustria"/>
              </a:defRPr>
            </a:lvl5pPr>
            <a:lvl6pPr marL="2286000" marR="0" lvl="5" indent="0" algn="l" rtl="0">
              <a:spcBef>
                <a:spcPts val="0"/>
              </a:spcBef>
              <a:defRPr sz="1800" b="0" i="0" u="none" strike="noStrike" cap="none">
                <a:solidFill>
                  <a:schemeClr val="lt1"/>
                </a:solidFill>
                <a:latin typeface="Lustria"/>
                <a:ea typeface="Lustria"/>
                <a:cs typeface="Lustria"/>
                <a:sym typeface="Lustria"/>
              </a:defRPr>
            </a:lvl6pPr>
            <a:lvl7pPr marL="2743200" marR="0" lvl="6" indent="0" algn="l" rtl="0">
              <a:spcBef>
                <a:spcPts val="0"/>
              </a:spcBef>
              <a:defRPr sz="1800" b="0" i="0" u="none" strike="noStrike" cap="none">
                <a:solidFill>
                  <a:schemeClr val="lt1"/>
                </a:solidFill>
                <a:latin typeface="Lustria"/>
                <a:ea typeface="Lustria"/>
                <a:cs typeface="Lustria"/>
                <a:sym typeface="Lustria"/>
              </a:defRPr>
            </a:lvl7pPr>
            <a:lvl8pPr marL="3200400" marR="0" lvl="7" indent="0" algn="l" rtl="0">
              <a:spcBef>
                <a:spcPts val="0"/>
              </a:spcBef>
              <a:defRPr sz="1800" b="0" i="0" u="none" strike="noStrike" cap="none">
                <a:solidFill>
                  <a:schemeClr val="lt1"/>
                </a:solidFill>
                <a:latin typeface="Lustria"/>
                <a:ea typeface="Lustria"/>
                <a:cs typeface="Lustria"/>
                <a:sym typeface="Lustria"/>
              </a:defRPr>
            </a:lvl8pPr>
            <a:lvl9pPr marL="3657600" marR="0" lvl="8" indent="0" algn="l" rtl="0">
              <a:spcBef>
                <a:spcPts val="0"/>
              </a:spcBef>
              <a:defRPr sz="1800" b="0" i="0" u="none" strike="noStrike" cap="none">
                <a:solidFill>
                  <a:schemeClr val="lt1"/>
                </a:solidFill>
                <a:latin typeface="Lustria"/>
                <a:ea typeface="Lustria"/>
                <a:cs typeface="Lustria"/>
                <a:sym typeface="Lustria"/>
              </a:defRPr>
            </a:lvl9pPr>
          </a:lstStyle>
          <a:p>
            <a:endParaRPr/>
          </a:p>
        </p:txBody>
      </p:sp>
      <p:sp>
        <p:nvSpPr>
          <p:cNvPr id="100" name="Shape 100"/>
          <p:cNvSpPr txBox="1">
            <a:spLocks noGrp="1"/>
          </p:cNvSpPr>
          <p:nvPr>
            <p:ph type="ftr" idx="11"/>
          </p:nvPr>
        </p:nvSpPr>
        <p:spPr>
          <a:xfrm>
            <a:off x="242047" y="6356350"/>
            <a:ext cx="2895600" cy="365125"/>
          </a:xfrm>
          <a:prstGeom prst="rect">
            <a:avLst/>
          </a:prstGeom>
          <a:noFill/>
          <a:ln>
            <a:noFill/>
          </a:ln>
        </p:spPr>
        <p:txBody>
          <a:bodyPr wrap="square" lIns="91425" tIns="91425" rIns="91425" bIns="91425" anchor="ctr" anchorCtr="0"/>
          <a:lstStyle>
            <a:lvl1pPr marL="0" marR="0" lvl="0" indent="0" algn="l" rtl="0">
              <a:spcBef>
                <a:spcPts val="0"/>
              </a:spcBef>
              <a:defRPr sz="1200" b="0" i="0" u="none" strike="noStrike" cap="none">
                <a:solidFill>
                  <a:schemeClr val="dk2"/>
                </a:solidFill>
                <a:latin typeface="Lustria"/>
                <a:ea typeface="Lustria"/>
                <a:cs typeface="Lustria"/>
                <a:sym typeface="Lustria"/>
              </a:defRPr>
            </a:lvl1pPr>
            <a:lvl2pPr marL="457200" marR="0" lvl="1" indent="0" algn="l" rtl="0">
              <a:spcBef>
                <a:spcPts val="0"/>
              </a:spcBef>
              <a:defRPr sz="1800" b="0" i="0" u="none" strike="noStrike" cap="none">
                <a:solidFill>
                  <a:schemeClr val="lt1"/>
                </a:solidFill>
                <a:latin typeface="Lustria"/>
                <a:ea typeface="Lustria"/>
                <a:cs typeface="Lustria"/>
                <a:sym typeface="Lustria"/>
              </a:defRPr>
            </a:lvl2pPr>
            <a:lvl3pPr marL="914400" marR="0" lvl="2" indent="0" algn="l" rtl="0">
              <a:spcBef>
                <a:spcPts val="0"/>
              </a:spcBef>
              <a:defRPr sz="1800" b="0" i="0" u="none" strike="noStrike" cap="none">
                <a:solidFill>
                  <a:schemeClr val="lt1"/>
                </a:solidFill>
                <a:latin typeface="Lustria"/>
                <a:ea typeface="Lustria"/>
                <a:cs typeface="Lustria"/>
                <a:sym typeface="Lustria"/>
              </a:defRPr>
            </a:lvl3pPr>
            <a:lvl4pPr marL="1371600" marR="0" lvl="3" indent="0" algn="l" rtl="0">
              <a:spcBef>
                <a:spcPts val="0"/>
              </a:spcBef>
              <a:defRPr sz="1800" b="0" i="0" u="none" strike="noStrike" cap="none">
                <a:solidFill>
                  <a:schemeClr val="lt1"/>
                </a:solidFill>
                <a:latin typeface="Lustria"/>
                <a:ea typeface="Lustria"/>
                <a:cs typeface="Lustria"/>
                <a:sym typeface="Lustria"/>
              </a:defRPr>
            </a:lvl4pPr>
            <a:lvl5pPr marL="1828800" marR="0" lvl="4" indent="0" algn="l" rtl="0">
              <a:spcBef>
                <a:spcPts val="0"/>
              </a:spcBef>
              <a:defRPr sz="1800" b="0" i="0" u="none" strike="noStrike" cap="none">
                <a:solidFill>
                  <a:schemeClr val="lt1"/>
                </a:solidFill>
                <a:latin typeface="Lustria"/>
                <a:ea typeface="Lustria"/>
                <a:cs typeface="Lustria"/>
                <a:sym typeface="Lustria"/>
              </a:defRPr>
            </a:lvl5pPr>
            <a:lvl6pPr marL="2286000" marR="0" lvl="5" indent="0" algn="l" rtl="0">
              <a:spcBef>
                <a:spcPts val="0"/>
              </a:spcBef>
              <a:defRPr sz="1800" b="0" i="0" u="none" strike="noStrike" cap="none">
                <a:solidFill>
                  <a:schemeClr val="lt1"/>
                </a:solidFill>
                <a:latin typeface="Lustria"/>
                <a:ea typeface="Lustria"/>
                <a:cs typeface="Lustria"/>
                <a:sym typeface="Lustria"/>
              </a:defRPr>
            </a:lvl6pPr>
            <a:lvl7pPr marL="2743200" marR="0" lvl="6" indent="0" algn="l" rtl="0">
              <a:spcBef>
                <a:spcPts val="0"/>
              </a:spcBef>
              <a:defRPr sz="1800" b="0" i="0" u="none" strike="noStrike" cap="none">
                <a:solidFill>
                  <a:schemeClr val="lt1"/>
                </a:solidFill>
                <a:latin typeface="Lustria"/>
                <a:ea typeface="Lustria"/>
                <a:cs typeface="Lustria"/>
                <a:sym typeface="Lustria"/>
              </a:defRPr>
            </a:lvl7pPr>
            <a:lvl8pPr marL="3200400" marR="0" lvl="7" indent="0" algn="l" rtl="0">
              <a:spcBef>
                <a:spcPts val="0"/>
              </a:spcBef>
              <a:defRPr sz="1800" b="0" i="0" u="none" strike="noStrike" cap="none">
                <a:solidFill>
                  <a:schemeClr val="lt1"/>
                </a:solidFill>
                <a:latin typeface="Lustria"/>
                <a:ea typeface="Lustria"/>
                <a:cs typeface="Lustria"/>
                <a:sym typeface="Lustria"/>
              </a:defRPr>
            </a:lvl8pPr>
            <a:lvl9pPr marL="3657600" marR="0" lvl="8" indent="0" algn="l" rtl="0">
              <a:spcBef>
                <a:spcPts val="0"/>
              </a:spcBef>
              <a:defRPr sz="1800" b="0" i="0" u="none" strike="noStrike" cap="none">
                <a:solidFill>
                  <a:schemeClr val="lt1"/>
                </a:solidFill>
                <a:latin typeface="Lustria"/>
                <a:ea typeface="Lustria"/>
                <a:cs typeface="Lustria"/>
                <a:sym typeface="Lustria"/>
              </a:defRPr>
            </a:lvl9pPr>
          </a:lstStyle>
          <a:p>
            <a:endParaRPr/>
          </a:p>
        </p:txBody>
      </p:sp>
      <p:sp>
        <p:nvSpPr>
          <p:cNvPr id="101" name="Shape 101"/>
          <p:cNvSpPr txBox="1">
            <a:spLocks noGrp="1"/>
          </p:cNvSpPr>
          <p:nvPr>
            <p:ph type="sldNum" idx="12"/>
          </p:nvPr>
        </p:nvSpPr>
        <p:spPr>
          <a:xfrm>
            <a:off x="4267200" y="6356350"/>
            <a:ext cx="609600" cy="365125"/>
          </a:xfrm>
          <a:prstGeom prst="rect">
            <a:avLst/>
          </a:prstGeom>
          <a:noFill/>
          <a:ln>
            <a:noFill/>
          </a:ln>
        </p:spPr>
        <p:txBody>
          <a:bodyPr wrap="square" lIns="91425" tIns="45700" rIns="91425" bIns="45700" anchor="ctr" anchorCtr="0">
            <a:noAutofit/>
          </a:bodyPr>
          <a:lstStyle/>
          <a:p>
            <a:pPr marL="0" marR="0" lvl="0" indent="0" algn="ctr" rtl="0">
              <a:spcBef>
                <a:spcPts val="0"/>
              </a:spcBef>
              <a:buSzPct val="25000"/>
              <a:buNone/>
            </a:pPr>
            <a:fld id="{00000000-1234-1234-1234-123412341234}" type="slidenum">
              <a:rPr lang="en-US" sz="1200" b="0" i="0" u="none" strike="noStrike" cap="none">
                <a:solidFill>
                  <a:schemeClr val="dk2"/>
                </a:solidFill>
                <a:latin typeface="Lustria"/>
                <a:ea typeface="Lustria"/>
                <a:cs typeface="Lustria"/>
                <a:sym typeface="Lustria"/>
              </a:rPr>
              <a:t>‹#›</a:t>
            </a:fld>
            <a:endParaRPr lang="en-US" sz="1200" b="0" i="0" u="none" strike="noStrike" cap="none">
              <a:solidFill>
                <a:schemeClr val="dk2"/>
              </a:solidFill>
              <a:latin typeface="Lustria"/>
              <a:ea typeface="Lustria"/>
              <a:cs typeface="Lustria"/>
              <a:sym typeface="Lustria"/>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losing">
    <p:spTree>
      <p:nvGrpSpPr>
        <p:cNvPr id="1" name="Shape 102"/>
        <p:cNvGrpSpPr/>
        <p:nvPr/>
      </p:nvGrpSpPr>
      <p:grpSpPr>
        <a:xfrm>
          <a:off x="0" y="0"/>
          <a:ext cx="0" cy="0"/>
          <a:chOff x="0" y="0"/>
          <a:chExt cx="0" cy="0"/>
        </a:xfrm>
      </p:grpSpPr>
      <p:sp>
        <p:nvSpPr>
          <p:cNvPr id="103" name="Shape 103"/>
          <p:cNvSpPr txBox="1">
            <a:spLocks noGrp="1"/>
          </p:cNvSpPr>
          <p:nvPr>
            <p:ph type="dt" idx="10"/>
          </p:nvPr>
        </p:nvSpPr>
        <p:spPr>
          <a:xfrm>
            <a:off x="6732494" y="6356350"/>
            <a:ext cx="2133600" cy="365125"/>
          </a:xfrm>
          <a:prstGeom prst="rect">
            <a:avLst/>
          </a:prstGeom>
          <a:noFill/>
          <a:ln>
            <a:noFill/>
          </a:ln>
        </p:spPr>
        <p:txBody>
          <a:bodyPr wrap="square" lIns="91425" tIns="91425" rIns="91425" bIns="91425" anchor="ctr" anchorCtr="0"/>
          <a:lstStyle>
            <a:lvl1pPr marL="0" marR="0" lvl="0" indent="0" algn="r" rtl="0">
              <a:spcBef>
                <a:spcPts val="0"/>
              </a:spcBef>
              <a:defRPr sz="1200" b="0" i="0" u="none" strike="noStrike" cap="none">
                <a:solidFill>
                  <a:schemeClr val="lt1"/>
                </a:solidFill>
                <a:latin typeface="Lustria"/>
                <a:ea typeface="Lustria"/>
                <a:cs typeface="Lustria"/>
                <a:sym typeface="Lustria"/>
              </a:defRPr>
            </a:lvl1pPr>
            <a:lvl2pPr marL="457200" marR="0" lvl="1" indent="0" algn="l" rtl="0">
              <a:spcBef>
                <a:spcPts val="0"/>
              </a:spcBef>
              <a:defRPr sz="1800" b="0" i="0" u="none" strike="noStrike" cap="none">
                <a:solidFill>
                  <a:schemeClr val="lt1"/>
                </a:solidFill>
                <a:latin typeface="Lustria"/>
                <a:ea typeface="Lustria"/>
                <a:cs typeface="Lustria"/>
                <a:sym typeface="Lustria"/>
              </a:defRPr>
            </a:lvl2pPr>
            <a:lvl3pPr marL="914400" marR="0" lvl="2" indent="0" algn="l" rtl="0">
              <a:spcBef>
                <a:spcPts val="0"/>
              </a:spcBef>
              <a:defRPr sz="1800" b="0" i="0" u="none" strike="noStrike" cap="none">
                <a:solidFill>
                  <a:schemeClr val="lt1"/>
                </a:solidFill>
                <a:latin typeface="Lustria"/>
                <a:ea typeface="Lustria"/>
                <a:cs typeface="Lustria"/>
                <a:sym typeface="Lustria"/>
              </a:defRPr>
            </a:lvl3pPr>
            <a:lvl4pPr marL="1371600" marR="0" lvl="3" indent="0" algn="l" rtl="0">
              <a:spcBef>
                <a:spcPts val="0"/>
              </a:spcBef>
              <a:defRPr sz="1800" b="0" i="0" u="none" strike="noStrike" cap="none">
                <a:solidFill>
                  <a:schemeClr val="lt1"/>
                </a:solidFill>
                <a:latin typeface="Lustria"/>
                <a:ea typeface="Lustria"/>
                <a:cs typeface="Lustria"/>
                <a:sym typeface="Lustria"/>
              </a:defRPr>
            </a:lvl4pPr>
            <a:lvl5pPr marL="1828800" marR="0" lvl="4" indent="0" algn="l" rtl="0">
              <a:spcBef>
                <a:spcPts val="0"/>
              </a:spcBef>
              <a:defRPr sz="1800" b="0" i="0" u="none" strike="noStrike" cap="none">
                <a:solidFill>
                  <a:schemeClr val="lt1"/>
                </a:solidFill>
                <a:latin typeface="Lustria"/>
                <a:ea typeface="Lustria"/>
                <a:cs typeface="Lustria"/>
                <a:sym typeface="Lustria"/>
              </a:defRPr>
            </a:lvl5pPr>
            <a:lvl6pPr marL="2286000" marR="0" lvl="5" indent="0" algn="l" rtl="0">
              <a:spcBef>
                <a:spcPts val="0"/>
              </a:spcBef>
              <a:defRPr sz="1800" b="0" i="0" u="none" strike="noStrike" cap="none">
                <a:solidFill>
                  <a:schemeClr val="lt1"/>
                </a:solidFill>
                <a:latin typeface="Lustria"/>
                <a:ea typeface="Lustria"/>
                <a:cs typeface="Lustria"/>
                <a:sym typeface="Lustria"/>
              </a:defRPr>
            </a:lvl6pPr>
            <a:lvl7pPr marL="2743200" marR="0" lvl="6" indent="0" algn="l" rtl="0">
              <a:spcBef>
                <a:spcPts val="0"/>
              </a:spcBef>
              <a:defRPr sz="1800" b="0" i="0" u="none" strike="noStrike" cap="none">
                <a:solidFill>
                  <a:schemeClr val="lt1"/>
                </a:solidFill>
                <a:latin typeface="Lustria"/>
                <a:ea typeface="Lustria"/>
                <a:cs typeface="Lustria"/>
                <a:sym typeface="Lustria"/>
              </a:defRPr>
            </a:lvl7pPr>
            <a:lvl8pPr marL="3200400" marR="0" lvl="7" indent="0" algn="l" rtl="0">
              <a:spcBef>
                <a:spcPts val="0"/>
              </a:spcBef>
              <a:defRPr sz="1800" b="0" i="0" u="none" strike="noStrike" cap="none">
                <a:solidFill>
                  <a:schemeClr val="lt1"/>
                </a:solidFill>
                <a:latin typeface="Lustria"/>
                <a:ea typeface="Lustria"/>
                <a:cs typeface="Lustria"/>
                <a:sym typeface="Lustria"/>
              </a:defRPr>
            </a:lvl8pPr>
            <a:lvl9pPr marL="3657600" marR="0" lvl="8" indent="0" algn="l" rtl="0">
              <a:spcBef>
                <a:spcPts val="0"/>
              </a:spcBef>
              <a:defRPr sz="1800" b="0" i="0" u="none" strike="noStrike" cap="none">
                <a:solidFill>
                  <a:schemeClr val="lt1"/>
                </a:solidFill>
                <a:latin typeface="Lustria"/>
                <a:ea typeface="Lustria"/>
                <a:cs typeface="Lustria"/>
                <a:sym typeface="Lustria"/>
              </a:defRPr>
            </a:lvl9pPr>
          </a:lstStyle>
          <a:p>
            <a:endParaRPr/>
          </a:p>
        </p:txBody>
      </p:sp>
      <p:sp>
        <p:nvSpPr>
          <p:cNvPr id="104" name="Shape 104"/>
          <p:cNvSpPr txBox="1">
            <a:spLocks noGrp="1"/>
          </p:cNvSpPr>
          <p:nvPr>
            <p:ph type="ftr" idx="11"/>
          </p:nvPr>
        </p:nvSpPr>
        <p:spPr>
          <a:xfrm>
            <a:off x="242047" y="6356350"/>
            <a:ext cx="2895600" cy="365125"/>
          </a:xfrm>
          <a:prstGeom prst="rect">
            <a:avLst/>
          </a:prstGeom>
          <a:noFill/>
          <a:ln>
            <a:noFill/>
          </a:ln>
        </p:spPr>
        <p:txBody>
          <a:bodyPr wrap="square" lIns="91425" tIns="91425" rIns="91425" bIns="91425" anchor="ctr" anchorCtr="0"/>
          <a:lstStyle>
            <a:lvl1pPr marL="0" marR="0" lvl="0" indent="0" algn="l" rtl="0">
              <a:spcBef>
                <a:spcPts val="0"/>
              </a:spcBef>
              <a:defRPr sz="1200" b="0" i="0" u="none" strike="noStrike" cap="none">
                <a:solidFill>
                  <a:schemeClr val="lt1"/>
                </a:solidFill>
                <a:latin typeface="Lustria"/>
                <a:ea typeface="Lustria"/>
                <a:cs typeface="Lustria"/>
                <a:sym typeface="Lustria"/>
              </a:defRPr>
            </a:lvl1pPr>
            <a:lvl2pPr marL="457200" marR="0" lvl="1" indent="0" algn="l" rtl="0">
              <a:spcBef>
                <a:spcPts val="0"/>
              </a:spcBef>
              <a:defRPr sz="1800" b="0" i="0" u="none" strike="noStrike" cap="none">
                <a:solidFill>
                  <a:schemeClr val="lt1"/>
                </a:solidFill>
                <a:latin typeface="Lustria"/>
                <a:ea typeface="Lustria"/>
                <a:cs typeface="Lustria"/>
                <a:sym typeface="Lustria"/>
              </a:defRPr>
            </a:lvl2pPr>
            <a:lvl3pPr marL="914400" marR="0" lvl="2" indent="0" algn="l" rtl="0">
              <a:spcBef>
                <a:spcPts val="0"/>
              </a:spcBef>
              <a:defRPr sz="1800" b="0" i="0" u="none" strike="noStrike" cap="none">
                <a:solidFill>
                  <a:schemeClr val="lt1"/>
                </a:solidFill>
                <a:latin typeface="Lustria"/>
                <a:ea typeface="Lustria"/>
                <a:cs typeface="Lustria"/>
                <a:sym typeface="Lustria"/>
              </a:defRPr>
            </a:lvl3pPr>
            <a:lvl4pPr marL="1371600" marR="0" lvl="3" indent="0" algn="l" rtl="0">
              <a:spcBef>
                <a:spcPts val="0"/>
              </a:spcBef>
              <a:defRPr sz="1800" b="0" i="0" u="none" strike="noStrike" cap="none">
                <a:solidFill>
                  <a:schemeClr val="lt1"/>
                </a:solidFill>
                <a:latin typeface="Lustria"/>
                <a:ea typeface="Lustria"/>
                <a:cs typeface="Lustria"/>
                <a:sym typeface="Lustria"/>
              </a:defRPr>
            </a:lvl4pPr>
            <a:lvl5pPr marL="1828800" marR="0" lvl="4" indent="0" algn="l" rtl="0">
              <a:spcBef>
                <a:spcPts val="0"/>
              </a:spcBef>
              <a:defRPr sz="1800" b="0" i="0" u="none" strike="noStrike" cap="none">
                <a:solidFill>
                  <a:schemeClr val="lt1"/>
                </a:solidFill>
                <a:latin typeface="Lustria"/>
                <a:ea typeface="Lustria"/>
                <a:cs typeface="Lustria"/>
                <a:sym typeface="Lustria"/>
              </a:defRPr>
            </a:lvl5pPr>
            <a:lvl6pPr marL="2286000" marR="0" lvl="5" indent="0" algn="l" rtl="0">
              <a:spcBef>
                <a:spcPts val="0"/>
              </a:spcBef>
              <a:defRPr sz="1800" b="0" i="0" u="none" strike="noStrike" cap="none">
                <a:solidFill>
                  <a:schemeClr val="lt1"/>
                </a:solidFill>
                <a:latin typeface="Lustria"/>
                <a:ea typeface="Lustria"/>
                <a:cs typeface="Lustria"/>
                <a:sym typeface="Lustria"/>
              </a:defRPr>
            </a:lvl6pPr>
            <a:lvl7pPr marL="2743200" marR="0" lvl="6" indent="0" algn="l" rtl="0">
              <a:spcBef>
                <a:spcPts val="0"/>
              </a:spcBef>
              <a:defRPr sz="1800" b="0" i="0" u="none" strike="noStrike" cap="none">
                <a:solidFill>
                  <a:schemeClr val="lt1"/>
                </a:solidFill>
                <a:latin typeface="Lustria"/>
                <a:ea typeface="Lustria"/>
                <a:cs typeface="Lustria"/>
                <a:sym typeface="Lustria"/>
              </a:defRPr>
            </a:lvl7pPr>
            <a:lvl8pPr marL="3200400" marR="0" lvl="7" indent="0" algn="l" rtl="0">
              <a:spcBef>
                <a:spcPts val="0"/>
              </a:spcBef>
              <a:defRPr sz="1800" b="0" i="0" u="none" strike="noStrike" cap="none">
                <a:solidFill>
                  <a:schemeClr val="lt1"/>
                </a:solidFill>
                <a:latin typeface="Lustria"/>
                <a:ea typeface="Lustria"/>
                <a:cs typeface="Lustria"/>
                <a:sym typeface="Lustria"/>
              </a:defRPr>
            </a:lvl8pPr>
            <a:lvl9pPr marL="3657600" marR="0" lvl="8" indent="0" algn="l" rtl="0">
              <a:spcBef>
                <a:spcPts val="0"/>
              </a:spcBef>
              <a:defRPr sz="1800" b="0" i="0" u="none" strike="noStrike" cap="none">
                <a:solidFill>
                  <a:schemeClr val="lt1"/>
                </a:solidFill>
                <a:latin typeface="Lustria"/>
                <a:ea typeface="Lustria"/>
                <a:cs typeface="Lustria"/>
                <a:sym typeface="Lustria"/>
              </a:defRPr>
            </a:lvl9pPr>
          </a:lstStyle>
          <a:p>
            <a:endParaRPr/>
          </a:p>
        </p:txBody>
      </p:sp>
      <p:sp>
        <p:nvSpPr>
          <p:cNvPr id="105" name="Shape 105"/>
          <p:cNvSpPr txBox="1">
            <a:spLocks noGrp="1"/>
          </p:cNvSpPr>
          <p:nvPr>
            <p:ph type="sldNum" idx="12"/>
          </p:nvPr>
        </p:nvSpPr>
        <p:spPr>
          <a:xfrm>
            <a:off x="4267200" y="6356350"/>
            <a:ext cx="609600" cy="365125"/>
          </a:xfrm>
          <a:prstGeom prst="rect">
            <a:avLst/>
          </a:prstGeom>
          <a:noFill/>
          <a:ln>
            <a:noFill/>
          </a:ln>
        </p:spPr>
        <p:txBody>
          <a:bodyPr wrap="square" lIns="91425" tIns="45700" rIns="91425" bIns="45700" anchor="ctr" anchorCtr="0">
            <a:noAutofit/>
          </a:bodyPr>
          <a:lstStyle/>
          <a:p>
            <a:pPr marL="0" marR="0" lvl="0" indent="0" algn="ctr" rtl="0">
              <a:spcBef>
                <a:spcPts val="0"/>
              </a:spcBef>
              <a:buSzPct val="25000"/>
              <a:buNone/>
            </a:pPr>
            <a:fld id="{00000000-1234-1234-1234-123412341234}" type="slidenum">
              <a:rPr lang="en-US" sz="1200" b="0" i="0" u="none" strike="noStrike" cap="none">
                <a:solidFill>
                  <a:schemeClr val="lt1"/>
                </a:solidFill>
                <a:latin typeface="Lustria"/>
                <a:ea typeface="Lustria"/>
                <a:cs typeface="Lustria"/>
                <a:sym typeface="Lustria"/>
              </a:rPr>
              <a:t>‹#›</a:t>
            </a:fld>
            <a:endParaRPr lang="en-US" sz="1200" b="0" i="0" u="none" strike="noStrike" cap="none">
              <a:solidFill>
                <a:schemeClr val="lt1"/>
              </a:solidFill>
              <a:latin typeface="Lustria"/>
              <a:ea typeface="Lustria"/>
              <a:cs typeface="Lustria"/>
              <a:sym typeface="Lustria"/>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106"/>
        <p:cNvGrpSpPr/>
        <p:nvPr/>
      </p:nvGrpSpPr>
      <p:grpSpPr>
        <a:xfrm>
          <a:off x="0" y="0"/>
          <a:ext cx="0" cy="0"/>
          <a:chOff x="0" y="0"/>
          <a:chExt cx="0" cy="0"/>
        </a:xfrm>
      </p:grpSpPr>
      <p:pic>
        <p:nvPicPr>
          <p:cNvPr id="107" name="Shape 107" descr="overlay-ruleShadow.png"/>
          <p:cNvPicPr preferRelativeResize="0"/>
          <p:nvPr/>
        </p:nvPicPr>
        <p:blipFill rotWithShape="1">
          <a:blip r:embed="rId2">
            <a:alphaModFix/>
          </a:blip>
          <a:srcRect/>
          <a:stretch/>
        </p:blipFill>
        <p:spPr>
          <a:xfrm>
            <a:off x="0" y="1307592"/>
            <a:ext cx="9144000" cy="125016"/>
          </a:xfrm>
          <a:prstGeom prst="rect">
            <a:avLst/>
          </a:prstGeom>
          <a:noFill/>
          <a:ln>
            <a:noFill/>
          </a:ln>
        </p:spPr>
      </p:pic>
      <p:pic>
        <p:nvPicPr>
          <p:cNvPr id="108" name="Shape 108" descr="Overlay-FullBackground.jpg"/>
          <p:cNvPicPr preferRelativeResize="0"/>
          <p:nvPr/>
        </p:nvPicPr>
        <p:blipFill rotWithShape="1">
          <a:blip r:embed="rId3">
            <a:alphaModFix/>
          </a:blip>
          <a:srcRect t="23333"/>
          <a:stretch/>
        </p:blipFill>
        <p:spPr>
          <a:xfrm>
            <a:off x="0" y="1425388"/>
            <a:ext cx="9144000" cy="5432612"/>
          </a:xfrm>
          <a:prstGeom prst="rect">
            <a:avLst/>
          </a:prstGeom>
          <a:noFill/>
          <a:ln>
            <a:noFill/>
          </a:ln>
        </p:spPr>
      </p:pic>
      <p:sp>
        <p:nvSpPr>
          <p:cNvPr id="109" name="Shape 109"/>
          <p:cNvSpPr txBox="1">
            <a:spLocks noGrp="1"/>
          </p:cNvSpPr>
          <p:nvPr>
            <p:ph type="title"/>
          </p:nvPr>
        </p:nvSpPr>
        <p:spPr>
          <a:xfrm>
            <a:off x="779463" y="62753"/>
            <a:ext cx="7583488" cy="1283167"/>
          </a:xfrm>
          <a:prstGeom prst="rect">
            <a:avLst/>
          </a:prstGeom>
          <a:noFill/>
          <a:ln>
            <a:noFill/>
          </a:ln>
        </p:spPr>
        <p:txBody>
          <a:bodyPr wrap="square" lIns="91425" tIns="91425" rIns="91425" bIns="91425" anchor="ctr" anchorCtr="0"/>
          <a:lstStyle>
            <a:lvl1pPr lvl="0" algn="ctr" rtl="0">
              <a:spcBef>
                <a:spcPts val="0"/>
              </a:spcBef>
              <a:buClr>
                <a:schemeClr val="lt1"/>
              </a:buClr>
              <a:buFont typeface="Libre Baskerville"/>
              <a:buNone/>
              <a:defRPr sz="4800">
                <a:solidFill>
                  <a:schemeClr val="lt1"/>
                </a:solidFill>
                <a:latin typeface="Libre Baskerville"/>
                <a:ea typeface="Libre Baskerville"/>
                <a:cs typeface="Libre Baskerville"/>
                <a:sym typeface="Libre Baskervill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110" name="Shape 110"/>
          <p:cNvSpPr txBox="1">
            <a:spLocks noGrp="1"/>
          </p:cNvSpPr>
          <p:nvPr>
            <p:ph type="body" idx="1"/>
          </p:nvPr>
        </p:nvSpPr>
        <p:spPr>
          <a:xfrm rot="5400000">
            <a:off x="2422525" y="185737"/>
            <a:ext cx="4297363" cy="7583488"/>
          </a:xfrm>
          <a:prstGeom prst="rect">
            <a:avLst/>
          </a:prstGeom>
          <a:noFill/>
          <a:ln>
            <a:noFill/>
          </a:ln>
        </p:spPr>
        <p:txBody>
          <a:bodyPr wrap="square" lIns="91425" tIns="91425" rIns="91425" bIns="91425" anchor="t" anchorCtr="0"/>
          <a:lstStyle>
            <a:lvl1pPr lvl="0" rtl="0">
              <a:spcBef>
                <a:spcPts val="0"/>
              </a:spcBef>
              <a:defRPr sz="2400">
                <a:solidFill>
                  <a:schemeClr val="dk2"/>
                </a:solidFill>
                <a:latin typeface="Lustria"/>
                <a:ea typeface="Lustria"/>
                <a:cs typeface="Lustria"/>
                <a:sym typeface="Lustria"/>
              </a:defRPr>
            </a:lvl1pPr>
            <a:lvl2pPr lvl="1" rtl="0">
              <a:spcBef>
                <a:spcPts val="0"/>
              </a:spcBef>
              <a:defRPr sz="2200">
                <a:solidFill>
                  <a:schemeClr val="dk2"/>
                </a:solidFill>
                <a:latin typeface="Lustria"/>
                <a:ea typeface="Lustria"/>
                <a:cs typeface="Lustria"/>
                <a:sym typeface="Lustria"/>
              </a:defRPr>
            </a:lvl2pPr>
            <a:lvl3pPr lvl="2" rtl="0">
              <a:spcBef>
                <a:spcPts val="0"/>
              </a:spcBef>
              <a:defRPr sz="2000">
                <a:solidFill>
                  <a:schemeClr val="dk2"/>
                </a:solidFill>
                <a:latin typeface="Lustria"/>
                <a:ea typeface="Lustria"/>
                <a:cs typeface="Lustria"/>
                <a:sym typeface="Lustria"/>
              </a:defRPr>
            </a:lvl3pPr>
            <a:lvl4pPr lvl="3" rtl="0">
              <a:spcBef>
                <a:spcPts val="0"/>
              </a:spcBef>
              <a:defRPr sz="1800">
                <a:solidFill>
                  <a:schemeClr val="dk2"/>
                </a:solidFill>
                <a:latin typeface="Lustria"/>
                <a:ea typeface="Lustria"/>
                <a:cs typeface="Lustria"/>
                <a:sym typeface="Lustria"/>
              </a:defRPr>
            </a:lvl4pPr>
            <a:lvl5pPr lvl="4" rtl="0">
              <a:spcBef>
                <a:spcPts val="0"/>
              </a:spcBef>
              <a:defRPr/>
            </a:lvl5pPr>
            <a:lvl6pPr lvl="5" rtl="0">
              <a:spcBef>
                <a:spcPts val="0"/>
              </a:spcBef>
              <a:defRPr sz="1800">
                <a:solidFill>
                  <a:schemeClr val="dk2"/>
                </a:solidFill>
                <a:latin typeface="Lustria"/>
                <a:ea typeface="Lustria"/>
                <a:cs typeface="Lustria"/>
                <a:sym typeface="Lustria"/>
              </a:defRPr>
            </a:lvl6pPr>
            <a:lvl7pPr lvl="6" rtl="0">
              <a:spcBef>
                <a:spcPts val="0"/>
              </a:spcBef>
              <a:defRPr sz="1800">
                <a:solidFill>
                  <a:schemeClr val="dk2"/>
                </a:solidFill>
                <a:latin typeface="Lustria"/>
                <a:ea typeface="Lustria"/>
                <a:cs typeface="Lustria"/>
                <a:sym typeface="Lustria"/>
              </a:defRPr>
            </a:lvl7pPr>
            <a:lvl8pPr lvl="7" rtl="0">
              <a:spcBef>
                <a:spcPts val="0"/>
              </a:spcBef>
              <a:defRPr sz="1800">
                <a:solidFill>
                  <a:schemeClr val="dk2"/>
                </a:solidFill>
                <a:latin typeface="Lustria"/>
                <a:ea typeface="Lustria"/>
                <a:cs typeface="Lustria"/>
                <a:sym typeface="Lustria"/>
              </a:defRPr>
            </a:lvl8pPr>
            <a:lvl9pPr lvl="8" rtl="0">
              <a:spcBef>
                <a:spcPts val="0"/>
              </a:spcBef>
              <a:defRPr sz="1800">
                <a:solidFill>
                  <a:schemeClr val="dk2"/>
                </a:solidFill>
                <a:latin typeface="Lustria"/>
                <a:ea typeface="Lustria"/>
                <a:cs typeface="Lustria"/>
                <a:sym typeface="Lustria"/>
              </a:defRPr>
            </a:lvl9pPr>
          </a:lstStyle>
          <a:p>
            <a:endParaRPr/>
          </a:p>
        </p:txBody>
      </p:sp>
      <p:sp>
        <p:nvSpPr>
          <p:cNvPr id="111" name="Shape 111"/>
          <p:cNvSpPr txBox="1">
            <a:spLocks noGrp="1"/>
          </p:cNvSpPr>
          <p:nvPr>
            <p:ph type="dt" idx="10"/>
          </p:nvPr>
        </p:nvSpPr>
        <p:spPr>
          <a:xfrm>
            <a:off x="6732494" y="6356350"/>
            <a:ext cx="2133600" cy="365125"/>
          </a:xfrm>
          <a:prstGeom prst="rect">
            <a:avLst/>
          </a:prstGeom>
          <a:noFill/>
          <a:ln>
            <a:noFill/>
          </a:ln>
        </p:spPr>
        <p:txBody>
          <a:bodyPr wrap="square" lIns="91425" tIns="91425" rIns="91425" bIns="91425" anchor="ctr" anchorCtr="0"/>
          <a:lstStyle>
            <a:lvl1pPr marL="0" marR="0" lvl="0" indent="0" algn="r" rtl="0">
              <a:spcBef>
                <a:spcPts val="0"/>
              </a:spcBef>
              <a:defRPr sz="1200" b="0" i="0" u="none" strike="noStrike" cap="none">
                <a:solidFill>
                  <a:schemeClr val="dk2"/>
                </a:solidFill>
                <a:latin typeface="Lustria"/>
                <a:ea typeface="Lustria"/>
                <a:cs typeface="Lustria"/>
                <a:sym typeface="Lustria"/>
              </a:defRPr>
            </a:lvl1pPr>
            <a:lvl2pPr marL="457200" marR="0" lvl="1" indent="0" algn="l" rtl="0">
              <a:spcBef>
                <a:spcPts val="0"/>
              </a:spcBef>
              <a:defRPr sz="1800" b="0" i="0" u="none" strike="noStrike" cap="none">
                <a:solidFill>
                  <a:schemeClr val="lt1"/>
                </a:solidFill>
                <a:latin typeface="Lustria"/>
                <a:ea typeface="Lustria"/>
                <a:cs typeface="Lustria"/>
                <a:sym typeface="Lustria"/>
              </a:defRPr>
            </a:lvl2pPr>
            <a:lvl3pPr marL="914400" marR="0" lvl="2" indent="0" algn="l" rtl="0">
              <a:spcBef>
                <a:spcPts val="0"/>
              </a:spcBef>
              <a:defRPr sz="1800" b="0" i="0" u="none" strike="noStrike" cap="none">
                <a:solidFill>
                  <a:schemeClr val="lt1"/>
                </a:solidFill>
                <a:latin typeface="Lustria"/>
                <a:ea typeface="Lustria"/>
                <a:cs typeface="Lustria"/>
                <a:sym typeface="Lustria"/>
              </a:defRPr>
            </a:lvl3pPr>
            <a:lvl4pPr marL="1371600" marR="0" lvl="3" indent="0" algn="l" rtl="0">
              <a:spcBef>
                <a:spcPts val="0"/>
              </a:spcBef>
              <a:defRPr sz="1800" b="0" i="0" u="none" strike="noStrike" cap="none">
                <a:solidFill>
                  <a:schemeClr val="lt1"/>
                </a:solidFill>
                <a:latin typeface="Lustria"/>
                <a:ea typeface="Lustria"/>
                <a:cs typeface="Lustria"/>
                <a:sym typeface="Lustria"/>
              </a:defRPr>
            </a:lvl4pPr>
            <a:lvl5pPr marL="1828800" marR="0" lvl="4" indent="0" algn="l" rtl="0">
              <a:spcBef>
                <a:spcPts val="0"/>
              </a:spcBef>
              <a:defRPr sz="1800" b="0" i="0" u="none" strike="noStrike" cap="none">
                <a:solidFill>
                  <a:schemeClr val="lt1"/>
                </a:solidFill>
                <a:latin typeface="Lustria"/>
                <a:ea typeface="Lustria"/>
                <a:cs typeface="Lustria"/>
                <a:sym typeface="Lustria"/>
              </a:defRPr>
            </a:lvl5pPr>
            <a:lvl6pPr marL="2286000" marR="0" lvl="5" indent="0" algn="l" rtl="0">
              <a:spcBef>
                <a:spcPts val="0"/>
              </a:spcBef>
              <a:defRPr sz="1800" b="0" i="0" u="none" strike="noStrike" cap="none">
                <a:solidFill>
                  <a:schemeClr val="lt1"/>
                </a:solidFill>
                <a:latin typeface="Lustria"/>
                <a:ea typeface="Lustria"/>
                <a:cs typeface="Lustria"/>
                <a:sym typeface="Lustria"/>
              </a:defRPr>
            </a:lvl6pPr>
            <a:lvl7pPr marL="2743200" marR="0" lvl="6" indent="0" algn="l" rtl="0">
              <a:spcBef>
                <a:spcPts val="0"/>
              </a:spcBef>
              <a:defRPr sz="1800" b="0" i="0" u="none" strike="noStrike" cap="none">
                <a:solidFill>
                  <a:schemeClr val="lt1"/>
                </a:solidFill>
                <a:latin typeface="Lustria"/>
                <a:ea typeface="Lustria"/>
                <a:cs typeface="Lustria"/>
                <a:sym typeface="Lustria"/>
              </a:defRPr>
            </a:lvl7pPr>
            <a:lvl8pPr marL="3200400" marR="0" lvl="7" indent="0" algn="l" rtl="0">
              <a:spcBef>
                <a:spcPts val="0"/>
              </a:spcBef>
              <a:defRPr sz="1800" b="0" i="0" u="none" strike="noStrike" cap="none">
                <a:solidFill>
                  <a:schemeClr val="lt1"/>
                </a:solidFill>
                <a:latin typeface="Lustria"/>
                <a:ea typeface="Lustria"/>
                <a:cs typeface="Lustria"/>
                <a:sym typeface="Lustria"/>
              </a:defRPr>
            </a:lvl8pPr>
            <a:lvl9pPr marL="3657600" marR="0" lvl="8" indent="0" algn="l" rtl="0">
              <a:spcBef>
                <a:spcPts val="0"/>
              </a:spcBef>
              <a:defRPr sz="1800" b="0" i="0" u="none" strike="noStrike" cap="none">
                <a:solidFill>
                  <a:schemeClr val="lt1"/>
                </a:solidFill>
                <a:latin typeface="Lustria"/>
                <a:ea typeface="Lustria"/>
                <a:cs typeface="Lustria"/>
                <a:sym typeface="Lustria"/>
              </a:defRPr>
            </a:lvl9pPr>
          </a:lstStyle>
          <a:p>
            <a:endParaRPr/>
          </a:p>
        </p:txBody>
      </p:sp>
      <p:sp>
        <p:nvSpPr>
          <p:cNvPr id="112" name="Shape 112"/>
          <p:cNvSpPr txBox="1">
            <a:spLocks noGrp="1"/>
          </p:cNvSpPr>
          <p:nvPr>
            <p:ph type="ftr" idx="11"/>
          </p:nvPr>
        </p:nvSpPr>
        <p:spPr>
          <a:xfrm>
            <a:off x="242047" y="6356350"/>
            <a:ext cx="2895600" cy="365125"/>
          </a:xfrm>
          <a:prstGeom prst="rect">
            <a:avLst/>
          </a:prstGeom>
          <a:noFill/>
          <a:ln>
            <a:noFill/>
          </a:ln>
        </p:spPr>
        <p:txBody>
          <a:bodyPr wrap="square" lIns="91425" tIns="91425" rIns="91425" bIns="91425" anchor="ctr" anchorCtr="0"/>
          <a:lstStyle>
            <a:lvl1pPr marL="0" marR="0" lvl="0" indent="0" algn="l" rtl="0">
              <a:spcBef>
                <a:spcPts val="0"/>
              </a:spcBef>
              <a:defRPr sz="1200" b="0" i="0" u="none" strike="noStrike" cap="none">
                <a:solidFill>
                  <a:schemeClr val="dk2"/>
                </a:solidFill>
                <a:latin typeface="Lustria"/>
                <a:ea typeface="Lustria"/>
                <a:cs typeface="Lustria"/>
                <a:sym typeface="Lustria"/>
              </a:defRPr>
            </a:lvl1pPr>
            <a:lvl2pPr marL="457200" marR="0" lvl="1" indent="0" algn="l" rtl="0">
              <a:spcBef>
                <a:spcPts val="0"/>
              </a:spcBef>
              <a:defRPr sz="1800" b="0" i="0" u="none" strike="noStrike" cap="none">
                <a:solidFill>
                  <a:schemeClr val="lt1"/>
                </a:solidFill>
                <a:latin typeface="Lustria"/>
                <a:ea typeface="Lustria"/>
                <a:cs typeface="Lustria"/>
                <a:sym typeface="Lustria"/>
              </a:defRPr>
            </a:lvl2pPr>
            <a:lvl3pPr marL="914400" marR="0" lvl="2" indent="0" algn="l" rtl="0">
              <a:spcBef>
                <a:spcPts val="0"/>
              </a:spcBef>
              <a:defRPr sz="1800" b="0" i="0" u="none" strike="noStrike" cap="none">
                <a:solidFill>
                  <a:schemeClr val="lt1"/>
                </a:solidFill>
                <a:latin typeface="Lustria"/>
                <a:ea typeface="Lustria"/>
                <a:cs typeface="Lustria"/>
                <a:sym typeface="Lustria"/>
              </a:defRPr>
            </a:lvl3pPr>
            <a:lvl4pPr marL="1371600" marR="0" lvl="3" indent="0" algn="l" rtl="0">
              <a:spcBef>
                <a:spcPts val="0"/>
              </a:spcBef>
              <a:defRPr sz="1800" b="0" i="0" u="none" strike="noStrike" cap="none">
                <a:solidFill>
                  <a:schemeClr val="lt1"/>
                </a:solidFill>
                <a:latin typeface="Lustria"/>
                <a:ea typeface="Lustria"/>
                <a:cs typeface="Lustria"/>
                <a:sym typeface="Lustria"/>
              </a:defRPr>
            </a:lvl4pPr>
            <a:lvl5pPr marL="1828800" marR="0" lvl="4" indent="0" algn="l" rtl="0">
              <a:spcBef>
                <a:spcPts val="0"/>
              </a:spcBef>
              <a:defRPr sz="1800" b="0" i="0" u="none" strike="noStrike" cap="none">
                <a:solidFill>
                  <a:schemeClr val="lt1"/>
                </a:solidFill>
                <a:latin typeface="Lustria"/>
                <a:ea typeface="Lustria"/>
                <a:cs typeface="Lustria"/>
                <a:sym typeface="Lustria"/>
              </a:defRPr>
            </a:lvl5pPr>
            <a:lvl6pPr marL="2286000" marR="0" lvl="5" indent="0" algn="l" rtl="0">
              <a:spcBef>
                <a:spcPts val="0"/>
              </a:spcBef>
              <a:defRPr sz="1800" b="0" i="0" u="none" strike="noStrike" cap="none">
                <a:solidFill>
                  <a:schemeClr val="lt1"/>
                </a:solidFill>
                <a:latin typeface="Lustria"/>
                <a:ea typeface="Lustria"/>
                <a:cs typeface="Lustria"/>
                <a:sym typeface="Lustria"/>
              </a:defRPr>
            </a:lvl6pPr>
            <a:lvl7pPr marL="2743200" marR="0" lvl="6" indent="0" algn="l" rtl="0">
              <a:spcBef>
                <a:spcPts val="0"/>
              </a:spcBef>
              <a:defRPr sz="1800" b="0" i="0" u="none" strike="noStrike" cap="none">
                <a:solidFill>
                  <a:schemeClr val="lt1"/>
                </a:solidFill>
                <a:latin typeface="Lustria"/>
                <a:ea typeface="Lustria"/>
                <a:cs typeface="Lustria"/>
                <a:sym typeface="Lustria"/>
              </a:defRPr>
            </a:lvl7pPr>
            <a:lvl8pPr marL="3200400" marR="0" lvl="7" indent="0" algn="l" rtl="0">
              <a:spcBef>
                <a:spcPts val="0"/>
              </a:spcBef>
              <a:defRPr sz="1800" b="0" i="0" u="none" strike="noStrike" cap="none">
                <a:solidFill>
                  <a:schemeClr val="lt1"/>
                </a:solidFill>
                <a:latin typeface="Lustria"/>
                <a:ea typeface="Lustria"/>
                <a:cs typeface="Lustria"/>
                <a:sym typeface="Lustria"/>
              </a:defRPr>
            </a:lvl8pPr>
            <a:lvl9pPr marL="3657600" marR="0" lvl="8" indent="0" algn="l" rtl="0">
              <a:spcBef>
                <a:spcPts val="0"/>
              </a:spcBef>
              <a:defRPr sz="1800" b="0" i="0" u="none" strike="noStrike" cap="none">
                <a:solidFill>
                  <a:schemeClr val="lt1"/>
                </a:solidFill>
                <a:latin typeface="Lustria"/>
                <a:ea typeface="Lustria"/>
                <a:cs typeface="Lustria"/>
                <a:sym typeface="Lustria"/>
              </a:defRPr>
            </a:lvl9pPr>
          </a:lstStyle>
          <a:p>
            <a:endParaRPr/>
          </a:p>
        </p:txBody>
      </p:sp>
      <p:sp>
        <p:nvSpPr>
          <p:cNvPr id="113" name="Shape 113"/>
          <p:cNvSpPr txBox="1">
            <a:spLocks noGrp="1"/>
          </p:cNvSpPr>
          <p:nvPr>
            <p:ph type="sldNum" idx="12"/>
          </p:nvPr>
        </p:nvSpPr>
        <p:spPr>
          <a:xfrm>
            <a:off x="4267200" y="6356350"/>
            <a:ext cx="609600" cy="365125"/>
          </a:xfrm>
          <a:prstGeom prst="rect">
            <a:avLst/>
          </a:prstGeom>
          <a:noFill/>
          <a:ln>
            <a:noFill/>
          </a:ln>
        </p:spPr>
        <p:txBody>
          <a:bodyPr wrap="square" lIns="91425" tIns="45700" rIns="91425" bIns="45700" anchor="ctr" anchorCtr="0">
            <a:noAutofit/>
          </a:bodyPr>
          <a:lstStyle/>
          <a:p>
            <a:pPr marL="0" marR="0" lvl="0" indent="0" algn="ctr" rtl="0">
              <a:spcBef>
                <a:spcPts val="0"/>
              </a:spcBef>
              <a:buSzPct val="25000"/>
              <a:buNone/>
            </a:pPr>
            <a:fld id="{00000000-1234-1234-1234-123412341234}" type="slidenum">
              <a:rPr lang="en-US" sz="1200" b="0" i="0" u="none" strike="noStrike" cap="none">
                <a:solidFill>
                  <a:schemeClr val="dk2"/>
                </a:solidFill>
                <a:latin typeface="Lustria"/>
                <a:ea typeface="Lustria"/>
                <a:cs typeface="Lustria"/>
                <a:sym typeface="Lustria"/>
              </a:rPr>
              <a:t>‹#›</a:t>
            </a:fld>
            <a:endParaRPr lang="en-US" sz="1200" b="0" i="0" u="none" strike="noStrike" cap="none">
              <a:solidFill>
                <a:schemeClr val="dk2"/>
              </a:solidFill>
              <a:latin typeface="Lustria"/>
              <a:ea typeface="Lustria"/>
              <a:cs typeface="Lustria"/>
              <a:sym typeface="Lustria"/>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114"/>
        <p:cNvGrpSpPr/>
        <p:nvPr/>
      </p:nvGrpSpPr>
      <p:grpSpPr>
        <a:xfrm>
          <a:off x="0" y="0"/>
          <a:ext cx="0" cy="0"/>
          <a:chOff x="0" y="0"/>
          <a:chExt cx="0" cy="0"/>
        </a:xfrm>
      </p:grpSpPr>
      <p:pic>
        <p:nvPicPr>
          <p:cNvPr id="115" name="Shape 115" descr="Overlay-FullBackground.jpg"/>
          <p:cNvPicPr preferRelativeResize="0"/>
          <p:nvPr/>
        </p:nvPicPr>
        <p:blipFill rotWithShape="1">
          <a:blip r:embed="rId2">
            <a:alphaModFix/>
          </a:blip>
          <a:srcRect r="14718"/>
          <a:stretch/>
        </p:blipFill>
        <p:spPr>
          <a:xfrm>
            <a:off x="0" y="4482"/>
            <a:ext cx="7798112" cy="6858000"/>
          </a:xfrm>
          <a:prstGeom prst="rect">
            <a:avLst/>
          </a:prstGeom>
          <a:noFill/>
          <a:ln>
            <a:noFill/>
          </a:ln>
        </p:spPr>
      </p:pic>
      <p:sp>
        <p:nvSpPr>
          <p:cNvPr id="116" name="Shape 116"/>
          <p:cNvSpPr txBox="1">
            <a:spLocks noGrp="1"/>
          </p:cNvSpPr>
          <p:nvPr>
            <p:ph type="title"/>
          </p:nvPr>
        </p:nvSpPr>
        <p:spPr>
          <a:xfrm rot="5400000">
            <a:off x="5623719" y="2682081"/>
            <a:ext cx="5668963" cy="1219200"/>
          </a:xfrm>
          <a:prstGeom prst="rect">
            <a:avLst/>
          </a:prstGeom>
          <a:noFill/>
          <a:ln>
            <a:noFill/>
          </a:ln>
        </p:spPr>
        <p:txBody>
          <a:bodyPr wrap="square" lIns="91425" tIns="91425" rIns="91425" bIns="91425" anchor="ctr" anchorCtr="0"/>
          <a:lstStyle>
            <a:lvl1pPr lvl="0" algn="ctr" rtl="0">
              <a:spcBef>
                <a:spcPts val="0"/>
              </a:spcBef>
              <a:buClr>
                <a:schemeClr val="lt1"/>
              </a:buClr>
              <a:buFont typeface="Libre Baskerville"/>
              <a:buNone/>
              <a:defRPr sz="4800">
                <a:solidFill>
                  <a:schemeClr val="lt1"/>
                </a:solidFill>
                <a:latin typeface="Libre Baskerville"/>
                <a:ea typeface="Libre Baskerville"/>
                <a:cs typeface="Libre Baskerville"/>
                <a:sym typeface="Libre Baskervill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117" name="Shape 117"/>
          <p:cNvSpPr txBox="1">
            <a:spLocks noGrp="1"/>
          </p:cNvSpPr>
          <p:nvPr>
            <p:ph type="body" idx="1"/>
          </p:nvPr>
        </p:nvSpPr>
        <p:spPr>
          <a:xfrm rot="5400000">
            <a:off x="1136649" y="100013"/>
            <a:ext cx="5668963" cy="6383337"/>
          </a:xfrm>
          <a:prstGeom prst="rect">
            <a:avLst/>
          </a:prstGeom>
          <a:noFill/>
          <a:ln>
            <a:noFill/>
          </a:ln>
        </p:spPr>
        <p:txBody>
          <a:bodyPr wrap="square" lIns="91425" tIns="91425" rIns="91425" bIns="91425" anchor="t" anchorCtr="0"/>
          <a:lstStyle>
            <a:lvl1pPr lvl="0" rtl="0">
              <a:spcBef>
                <a:spcPts val="0"/>
              </a:spcBef>
              <a:defRPr sz="2400">
                <a:solidFill>
                  <a:schemeClr val="dk2"/>
                </a:solidFill>
                <a:latin typeface="Lustria"/>
                <a:ea typeface="Lustria"/>
                <a:cs typeface="Lustria"/>
                <a:sym typeface="Lustria"/>
              </a:defRPr>
            </a:lvl1pPr>
            <a:lvl2pPr lvl="1" rtl="0">
              <a:spcBef>
                <a:spcPts val="0"/>
              </a:spcBef>
              <a:defRPr sz="2200">
                <a:solidFill>
                  <a:schemeClr val="dk2"/>
                </a:solidFill>
                <a:latin typeface="Lustria"/>
                <a:ea typeface="Lustria"/>
                <a:cs typeface="Lustria"/>
                <a:sym typeface="Lustria"/>
              </a:defRPr>
            </a:lvl2pPr>
            <a:lvl3pPr lvl="2" rtl="0">
              <a:spcBef>
                <a:spcPts val="0"/>
              </a:spcBef>
              <a:defRPr sz="2000">
                <a:solidFill>
                  <a:schemeClr val="dk2"/>
                </a:solidFill>
                <a:latin typeface="Lustria"/>
                <a:ea typeface="Lustria"/>
                <a:cs typeface="Lustria"/>
                <a:sym typeface="Lustria"/>
              </a:defRPr>
            </a:lvl3pPr>
            <a:lvl4pPr lvl="3" rtl="0">
              <a:spcBef>
                <a:spcPts val="0"/>
              </a:spcBef>
              <a:defRPr sz="1800">
                <a:solidFill>
                  <a:schemeClr val="dk2"/>
                </a:solidFill>
                <a:latin typeface="Lustria"/>
                <a:ea typeface="Lustria"/>
                <a:cs typeface="Lustria"/>
                <a:sym typeface="Lustria"/>
              </a:defRPr>
            </a:lvl4pPr>
            <a:lvl5pPr lvl="4" rtl="0">
              <a:spcBef>
                <a:spcPts val="0"/>
              </a:spcBef>
              <a:defRPr/>
            </a:lvl5pPr>
            <a:lvl6pPr lvl="5" rtl="0">
              <a:spcBef>
                <a:spcPts val="0"/>
              </a:spcBef>
              <a:defRPr sz="1800">
                <a:solidFill>
                  <a:schemeClr val="dk2"/>
                </a:solidFill>
                <a:latin typeface="Lustria"/>
                <a:ea typeface="Lustria"/>
                <a:cs typeface="Lustria"/>
                <a:sym typeface="Lustria"/>
              </a:defRPr>
            </a:lvl6pPr>
            <a:lvl7pPr lvl="6" rtl="0">
              <a:spcBef>
                <a:spcPts val="0"/>
              </a:spcBef>
              <a:defRPr sz="1800">
                <a:solidFill>
                  <a:schemeClr val="dk2"/>
                </a:solidFill>
                <a:latin typeface="Lustria"/>
                <a:ea typeface="Lustria"/>
                <a:cs typeface="Lustria"/>
                <a:sym typeface="Lustria"/>
              </a:defRPr>
            </a:lvl7pPr>
            <a:lvl8pPr lvl="7" rtl="0">
              <a:spcBef>
                <a:spcPts val="0"/>
              </a:spcBef>
              <a:defRPr sz="1800">
                <a:solidFill>
                  <a:schemeClr val="dk2"/>
                </a:solidFill>
                <a:latin typeface="Lustria"/>
                <a:ea typeface="Lustria"/>
                <a:cs typeface="Lustria"/>
                <a:sym typeface="Lustria"/>
              </a:defRPr>
            </a:lvl8pPr>
            <a:lvl9pPr lvl="8" rtl="0">
              <a:spcBef>
                <a:spcPts val="0"/>
              </a:spcBef>
              <a:defRPr sz="1800">
                <a:solidFill>
                  <a:schemeClr val="dk2"/>
                </a:solidFill>
                <a:latin typeface="Lustria"/>
                <a:ea typeface="Lustria"/>
                <a:cs typeface="Lustria"/>
                <a:sym typeface="Lustria"/>
              </a:defRPr>
            </a:lvl9pPr>
          </a:lstStyle>
          <a:p>
            <a:endParaRPr/>
          </a:p>
        </p:txBody>
      </p:sp>
      <p:sp>
        <p:nvSpPr>
          <p:cNvPr id="118" name="Shape 118"/>
          <p:cNvSpPr txBox="1">
            <a:spLocks noGrp="1"/>
          </p:cNvSpPr>
          <p:nvPr>
            <p:ph type="dt" idx="10"/>
          </p:nvPr>
        </p:nvSpPr>
        <p:spPr>
          <a:xfrm>
            <a:off x="7924800" y="6356350"/>
            <a:ext cx="1066800" cy="365125"/>
          </a:xfrm>
          <a:prstGeom prst="rect">
            <a:avLst/>
          </a:prstGeom>
          <a:noFill/>
          <a:ln>
            <a:noFill/>
          </a:ln>
        </p:spPr>
        <p:txBody>
          <a:bodyPr wrap="square" lIns="91425" tIns="91425" rIns="91425" bIns="91425" anchor="ctr" anchorCtr="0"/>
          <a:lstStyle>
            <a:lvl1pPr marL="0" marR="0" lvl="0" indent="0" algn="r" rtl="0">
              <a:spcBef>
                <a:spcPts val="0"/>
              </a:spcBef>
              <a:defRPr sz="1200" b="0" i="0" u="none" strike="noStrike" cap="none">
                <a:solidFill>
                  <a:schemeClr val="lt1"/>
                </a:solidFill>
                <a:latin typeface="Lustria"/>
                <a:ea typeface="Lustria"/>
                <a:cs typeface="Lustria"/>
                <a:sym typeface="Lustria"/>
              </a:defRPr>
            </a:lvl1pPr>
            <a:lvl2pPr marL="457200" marR="0" lvl="1" indent="0" algn="l" rtl="0">
              <a:spcBef>
                <a:spcPts val="0"/>
              </a:spcBef>
              <a:defRPr sz="1800" b="0" i="0" u="none" strike="noStrike" cap="none">
                <a:solidFill>
                  <a:schemeClr val="lt1"/>
                </a:solidFill>
                <a:latin typeface="Lustria"/>
                <a:ea typeface="Lustria"/>
                <a:cs typeface="Lustria"/>
                <a:sym typeface="Lustria"/>
              </a:defRPr>
            </a:lvl2pPr>
            <a:lvl3pPr marL="914400" marR="0" lvl="2" indent="0" algn="l" rtl="0">
              <a:spcBef>
                <a:spcPts val="0"/>
              </a:spcBef>
              <a:defRPr sz="1800" b="0" i="0" u="none" strike="noStrike" cap="none">
                <a:solidFill>
                  <a:schemeClr val="lt1"/>
                </a:solidFill>
                <a:latin typeface="Lustria"/>
                <a:ea typeface="Lustria"/>
                <a:cs typeface="Lustria"/>
                <a:sym typeface="Lustria"/>
              </a:defRPr>
            </a:lvl3pPr>
            <a:lvl4pPr marL="1371600" marR="0" lvl="3" indent="0" algn="l" rtl="0">
              <a:spcBef>
                <a:spcPts val="0"/>
              </a:spcBef>
              <a:defRPr sz="1800" b="0" i="0" u="none" strike="noStrike" cap="none">
                <a:solidFill>
                  <a:schemeClr val="lt1"/>
                </a:solidFill>
                <a:latin typeface="Lustria"/>
                <a:ea typeface="Lustria"/>
                <a:cs typeface="Lustria"/>
                <a:sym typeface="Lustria"/>
              </a:defRPr>
            </a:lvl4pPr>
            <a:lvl5pPr marL="1828800" marR="0" lvl="4" indent="0" algn="l" rtl="0">
              <a:spcBef>
                <a:spcPts val="0"/>
              </a:spcBef>
              <a:defRPr sz="1800" b="0" i="0" u="none" strike="noStrike" cap="none">
                <a:solidFill>
                  <a:schemeClr val="lt1"/>
                </a:solidFill>
                <a:latin typeface="Lustria"/>
                <a:ea typeface="Lustria"/>
                <a:cs typeface="Lustria"/>
                <a:sym typeface="Lustria"/>
              </a:defRPr>
            </a:lvl5pPr>
            <a:lvl6pPr marL="2286000" marR="0" lvl="5" indent="0" algn="l" rtl="0">
              <a:spcBef>
                <a:spcPts val="0"/>
              </a:spcBef>
              <a:defRPr sz="1800" b="0" i="0" u="none" strike="noStrike" cap="none">
                <a:solidFill>
                  <a:schemeClr val="lt1"/>
                </a:solidFill>
                <a:latin typeface="Lustria"/>
                <a:ea typeface="Lustria"/>
                <a:cs typeface="Lustria"/>
                <a:sym typeface="Lustria"/>
              </a:defRPr>
            </a:lvl6pPr>
            <a:lvl7pPr marL="2743200" marR="0" lvl="6" indent="0" algn="l" rtl="0">
              <a:spcBef>
                <a:spcPts val="0"/>
              </a:spcBef>
              <a:defRPr sz="1800" b="0" i="0" u="none" strike="noStrike" cap="none">
                <a:solidFill>
                  <a:schemeClr val="lt1"/>
                </a:solidFill>
                <a:latin typeface="Lustria"/>
                <a:ea typeface="Lustria"/>
                <a:cs typeface="Lustria"/>
                <a:sym typeface="Lustria"/>
              </a:defRPr>
            </a:lvl7pPr>
            <a:lvl8pPr marL="3200400" marR="0" lvl="7" indent="0" algn="l" rtl="0">
              <a:spcBef>
                <a:spcPts val="0"/>
              </a:spcBef>
              <a:defRPr sz="1800" b="0" i="0" u="none" strike="noStrike" cap="none">
                <a:solidFill>
                  <a:schemeClr val="lt1"/>
                </a:solidFill>
                <a:latin typeface="Lustria"/>
                <a:ea typeface="Lustria"/>
                <a:cs typeface="Lustria"/>
                <a:sym typeface="Lustria"/>
              </a:defRPr>
            </a:lvl8pPr>
            <a:lvl9pPr marL="3657600" marR="0" lvl="8" indent="0" algn="l" rtl="0">
              <a:spcBef>
                <a:spcPts val="0"/>
              </a:spcBef>
              <a:defRPr sz="1800" b="0" i="0" u="none" strike="noStrike" cap="none">
                <a:solidFill>
                  <a:schemeClr val="lt1"/>
                </a:solidFill>
                <a:latin typeface="Lustria"/>
                <a:ea typeface="Lustria"/>
                <a:cs typeface="Lustria"/>
                <a:sym typeface="Lustria"/>
              </a:defRPr>
            </a:lvl9pPr>
          </a:lstStyle>
          <a:p>
            <a:endParaRPr/>
          </a:p>
        </p:txBody>
      </p:sp>
      <p:sp>
        <p:nvSpPr>
          <p:cNvPr id="119" name="Shape 119"/>
          <p:cNvSpPr txBox="1">
            <a:spLocks noGrp="1"/>
          </p:cNvSpPr>
          <p:nvPr>
            <p:ph type="ftr" idx="11"/>
          </p:nvPr>
        </p:nvSpPr>
        <p:spPr>
          <a:xfrm>
            <a:off x="242047" y="6356350"/>
            <a:ext cx="2895600" cy="365125"/>
          </a:xfrm>
          <a:prstGeom prst="rect">
            <a:avLst/>
          </a:prstGeom>
          <a:noFill/>
          <a:ln>
            <a:noFill/>
          </a:ln>
        </p:spPr>
        <p:txBody>
          <a:bodyPr wrap="square" lIns="91425" tIns="91425" rIns="91425" bIns="91425" anchor="ctr" anchorCtr="0"/>
          <a:lstStyle>
            <a:lvl1pPr marL="0" marR="0" lvl="0" indent="0" algn="l" rtl="0">
              <a:spcBef>
                <a:spcPts val="0"/>
              </a:spcBef>
              <a:defRPr sz="1200" b="0" i="0" u="none" strike="noStrike" cap="none">
                <a:solidFill>
                  <a:schemeClr val="dk2"/>
                </a:solidFill>
                <a:latin typeface="Lustria"/>
                <a:ea typeface="Lustria"/>
                <a:cs typeface="Lustria"/>
                <a:sym typeface="Lustria"/>
              </a:defRPr>
            </a:lvl1pPr>
            <a:lvl2pPr marL="457200" marR="0" lvl="1" indent="0" algn="l" rtl="0">
              <a:spcBef>
                <a:spcPts val="0"/>
              </a:spcBef>
              <a:defRPr sz="1800" b="0" i="0" u="none" strike="noStrike" cap="none">
                <a:solidFill>
                  <a:schemeClr val="lt1"/>
                </a:solidFill>
                <a:latin typeface="Lustria"/>
                <a:ea typeface="Lustria"/>
                <a:cs typeface="Lustria"/>
                <a:sym typeface="Lustria"/>
              </a:defRPr>
            </a:lvl2pPr>
            <a:lvl3pPr marL="914400" marR="0" lvl="2" indent="0" algn="l" rtl="0">
              <a:spcBef>
                <a:spcPts val="0"/>
              </a:spcBef>
              <a:defRPr sz="1800" b="0" i="0" u="none" strike="noStrike" cap="none">
                <a:solidFill>
                  <a:schemeClr val="lt1"/>
                </a:solidFill>
                <a:latin typeface="Lustria"/>
                <a:ea typeface="Lustria"/>
                <a:cs typeface="Lustria"/>
                <a:sym typeface="Lustria"/>
              </a:defRPr>
            </a:lvl3pPr>
            <a:lvl4pPr marL="1371600" marR="0" lvl="3" indent="0" algn="l" rtl="0">
              <a:spcBef>
                <a:spcPts val="0"/>
              </a:spcBef>
              <a:defRPr sz="1800" b="0" i="0" u="none" strike="noStrike" cap="none">
                <a:solidFill>
                  <a:schemeClr val="lt1"/>
                </a:solidFill>
                <a:latin typeface="Lustria"/>
                <a:ea typeface="Lustria"/>
                <a:cs typeface="Lustria"/>
                <a:sym typeface="Lustria"/>
              </a:defRPr>
            </a:lvl4pPr>
            <a:lvl5pPr marL="1828800" marR="0" lvl="4" indent="0" algn="l" rtl="0">
              <a:spcBef>
                <a:spcPts val="0"/>
              </a:spcBef>
              <a:defRPr sz="1800" b="0" i="0" u="none" strike="noStrike" cap="none">
                <a:solidFill>
                  <a:schemeClr val="lt1"/>
                </a:solidFill>
                <a:latin typeface="Lustria"/>
                <a:ea typeface="Lustria"/>
                <a:cs typeface="Lustria"/>
                <a:sym typeface="Lustria"/>
              </a:defRPr>
            </a:lvl5pPr>
            <a:lvl6pPr marL="2286000" marR="0" lvl="5" indent="0" algn="l" rtl="0">
              <a:spcBef>
                <a:spcPts val="0"/>
              </a:spcBef>
              <a:defRPr sz="1800" b="0" i="0" u="none" strike="noStrike" cap="none">
                <a:solidFill>
                  <a:schemeClr val="lt1"/>
                </a:solidFill>
                <a:latin typeface="Lustria"/>
                <a:ea typeface="Lustria"/>
                <a:cs typeface="Lustria"/>
                <a:sym typeface="Lustria"/>
              </a:defRPr>
            </a:lvl6pPr>
            <a:lvl7pPr marL="2743200" marR="0" lvl="6" indent="0" algn="l" rtl="0">
              <a:spcBef>
                <a:spcPts val="0"/>
              </a:spcBef>
              <a:defRPr sz="1800" b="0" i="0" u="none" strike="noStrike" cap="none">
                <a:solidFill>
                  <a:schemeClr val="lt1"/>
                </a:solidFill>
                <a:latin typeface="Lustria"/>
                <a:ea typeface="Lustria"/>
                <a:cs typeface="Lustria"/>
                <a:sym typeface="Lustria"/>
              </a:defRPr>
            </a:lvl7pPr>
            <a:lvl8pPr marL="3200400" marR="0" lvl="7" indent="0" algn="l" rtl="0">
              <a:spcBef>
                <a:spcPts val="0"/>
              </a:spcBef>
              <a:defRPr sz="1800" b="0" i="0" u="none" strike="noStrike" cap="none">
                <a:solidFill>
                  <a:schemeClr val="lt1"/>
                </a:solidFill>
                <a:latin typeface="Lustria"/>
                <a:ea typeface="Lustria"/>
                <a:cs typeface="Lustria"/>
                <a:sym typeface="Lustria"/>
              </a:defRPr>
            </a:lvl8pPr>
            <a:lvl9pPr marL="3657600" marR="0" lvl="8" indent="0" algn="l" rtl="0">
              <a:spcBef>
                <a:spcPts val="0"/>
              </a:spcBef>
              <a:defRPr sz="1800" b="0" i="0" u="none" strike="noStrike" cap="none">
                <a:solidFill>
                  <a:schemeClr val="lt1"/>
                </a:solidFill>
                <a:latin typeface="Lustria"/>
                <a:ea typeface="Lustria"/>
                <a:cs typeface="Lustria"/>
                <a:sym typeface="Lustria"/>
              </a:defRPr>
            </a:lvl9pPr>
          </a:lstStyle>
          <a:p>
            <a:endParaRPr/>
          </a:p>
        </p:txBody>
      </p:sp>
      <p:sp>
        <p:nvSpPr>
          <p:cNvPr id="120" name="Shape 120"/>
          <p:cNvSpPr txBox="1">
            <a:spLocks noGrp="1"/>
          </p:cNvSpPr>
          <p:nvPr>
            <p:ph type="sldNum" idx="12"/>
          </p:nvPr>
        </p:nvSpPr>
        <p:spPr>
          <a:xfrm>
            <a:off x="4267200" y="6356350"/>
            <a:ext cx="609600" cy="365125"/>
          </a:xfrm>
          <a:prstGeom prst="rect">
            <a:avLst/>
          </a:prstGeom>
          <a:noFill/>
          <a:ln>
            <a:noFill/>
          </a:ln>
        </p:spPr>
        <p:txBody>
          <a:bodyPr wrap="square" lIns="91425" tIns="45700" rIns="91425" bIns="45700" anchor="ctr" anchorCtr="0">
            <a:noAutofit/>
          </a:bodyPr>
          <a:lstStyle/>
          <a:p>
            <a:pPr marL="0" marR="0" lvl="0" indent="0" algn="ctr" rtl="0">
              <a:spcBef>
                <a:spcPts val="0"/>
              </a:spcBef>
              <a:buSzPct val="25000"/>
              <a:buNone/>
            </a:pPr>
            <a:fld id="{00000000-1234-1234-1234-123412341234}" type="slidenum">
              <a:rPr lang="en-US" sz="1200" b="0" i="0" u="none" strike="noStrike" cap="none">
                <a:solidFill>
                  <a:schemeClr val="dk2"/>
                </a:solidFill>
                <a:latin typeface="Lustria"/>
                <a:ea typeface="Lustria"/>
                <a:cs typeface="Lustria"/>
                <a:sym typeface="Lustria"/>
              </a:rPr>
              <a:t>‹#›</a:t>
            </a:fld>
            <a:endParaRPr lang="en-US" sz="1200" b="0" i="0" u="none" strike="noStrike" cap="none">
              <a:solidFill>
                <a:schemeClr val="dk2"/>
              </a:solidFill>
              <a:latin typeface="Lustria"/>
              <a:ea typeface="Lustria"/>
              <a:cs typeface="Lustria"/>
              <a:sym typeface="Lustria"/>
            </a:endParaRPr>
          </a:p>
        </p:txBody>
      </p:sp>
      <p:pic>
        <p:nvPicPr>
          <p:cNvPr id="121" name="Shape 121" descr="overlay-ruleShadow.png"/>
          <p:cNvPicPr preferRelativeResize="0"/>
          <p:nvPr/>
        </p:nvPicPr>
        <p:blipFill rotWithShape="1">
          <a:blip r:embed="rId3">
            <a:alphaModFix/>
          </a:blip>
          <a:srcRect r="25031"/>
          <a:stretch/>
        </p:blipFill>
        <p:spPr>
          <a:xfrm rot="5400000" flipH="1">
            <a:off x="4421262" y="3365075"/>
            <a:ext cx="6855164" cy="125016"/>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9"/>
        <p:cNvGrpSpPr/>
        <p:nvPr/>
      </p:nvGrpSpPr>
      <p:grpSpPr>
        <a:xfrm>
          <a:off x="0" y="0"/>
          <a:ext cx="0" cy="0"/>
          <a:chOff x="0" y="0"/>
          <a:chExt cx="0" cy="0"/>
        </a:xfrm>
      </p:grpSpPr>
      <p:pic>
        <p:nvPicPr>
          <p:cNvPr id="20" name="Shape 20" descr="overlay-ruleShadow.png"/>
          <p:cNvPicPr preferRelativeResize="0"/>
          <p:nvPr/>
        </p:nvPicPr>
        <p:blipFill rotWithShape="1">
          <a:blip r:embed="rId2">
            <a:alphaModFix/>
          </a:blip>
          <a:srcRect/>
          <a:stretch/>
        </p:blipFill>
        <p:spPr>
          <a:xfrm>
            <a:off x="0" y="1307592"/>
            <a:ext cx="9144000" cy="125016"/>
          </a:xfrm>
          <a:prstGeom prst="rect">
            <a:avLst/>
          </a:prstGeom>
          <a:noFill/>
          <a:ln>
            <a:noFill/>
          </a:ln>
        </p:spPr>
      </p:pic>
      <p:pic>
        <p:nvPicPr>
          <p:cNvPr id="21" name="Shape 21" descr="Overlay-FullBackground.jpg"/>
          <p:cNvPicPr preferRelativeResize="0"/>
          <p:nvPr/>
        </p:nvPicPr>
        <p:blipFill rotWithShape="1">
          <a:blip r:embed="rId3">
            <a:alphaModFix/>
          </a:blip>
          <a:srcRect t="23333"/>
          <a:stretch/>
        </p:blipFill>
        <p:spPr>
          <a:xfrm>
            <a:off x="0" y="1425388"/>
            <a:ext cx="9144000" cy="5432612"/>
          </a:xfrm>
          <a:prstGeom prst="rect">
            <a:avLst/>
          </a:prstGeom>
          <a:noFill/>
          <a:ln>
            <a:noFill/>
          </a:ln>
        </p:spPr>
      </p:pic>
      <p:sp>
        <p:nvSpPr>
          <p:cNvPr id="22" name="Shape 22"/>
          <p:cNvSpPr txBox="1">
            <a:spLocks noGrp="1"/>
          </p:cNvSpPr>
          <p:nvPr>
            <p:ph type="title"/>
          </p:nvPr>
        </p:nvSpPr>
        <p:spPr>
          <a:xfrm>
            <a:off x="779463" y="62753"/>
            <a:ext cx="7583488" cy="1283167"/>
          </a:xfrm>
          <a:prstGeom prst="rect">
            <a:avLst/>
          </a:prstGeom>
          <a:noFill/>
          <a:ln>
            <a:noFill/>
          </a:ln>
        </p:spPr>
        <p:txBody>
          <a:bodyPr wrap="square" lIns="91425" tIns="91425" rIns="91425" bIns="91425" anchor="ctr" anchorCtr="0"/>
          <a:lstStyle>
            <a:lvl1pPr lvl="0" algn="ctr" rtl="0">
              <a:spcBef>
                <a:spcPts val="0"/>
              </a:spcBef>
              <a:buClr>
                <a:schemeClr val="lt1"/>
              </a:buClr>
              <a:buFont typeface="Libre Baskerville"/>
              <a:buNone/>
              <a:defRPr sz="4800">
                <a:solidFill>
                  <a:schemeClr val="lt1"/>
                </a:solidFill>
                <a:latin typeface="Libre Baskerville"/>
                <a:ea typeface="Libre Baskerville"/>
                <a:cs typeface="Libre Baskerville"/>
                <a:sym typeface="Libre Baskervill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23" name="Shape 23"/>
          <p:cNvSpPr txBox="1">
            <a:spLocks noGrp="1"/>
          </p:cNvSpPr>
          <p:nvPr>
            <p:ph type="body" idx="1"/>
          </p:nvPr>
        </p:nvSpPr>
        <p:spPr>
          <a:xfrm>
            <a:off x="779463" y="1828800"/>
            <a:ext cx="7583488" cy="4297363"/>
          </a:xfrm>
          <a:prstGeom prst="rect">
            <a:avLst/>
          </a:prstGeom>
          <a:noFill/>
          <a:ln>
            <a:noFill/>
          </a:ln>
        </p:spPr>
        <p:txBody>
          <a:bodyPr wrap="square" lIns="91425" tIns="91425" rIns="91425" bIns="91425" anchor="t" anchorCtr="0"/>
          <a:lstStyle>
            <a:lvl1pPr lvl="0" rtl="0">
              <a:spcBef>
                <a:spcPts val="0"/>
              </a:spcBef>
              <a:defRPr sz="2400">
                <a:solidFill>
                  <a:schemeClr val="dk2"/>
                </a:solidFill>
                <a:latin typeface="Lustria"/>
                <a:ea typeface="Lustria"/>
                <a:cs typeface="Lustria"/>
                <a:sym typeface="Lustria"/>
              </a:defRPr>
            </a:lvl1pPr>
            <a:lvl2pPr lvl="1" rtl="0">
              <a:spcBef>
                <a:spcPts val="0"/>
              </a:spcBef>
              <a:defRPr sz="2200">
                <a:solidFill>
                  <a:schemeClr val="dk2"/>
                </a:solidFill>
                <a:latin typeface="Lustria"/>
                <a:ea typeface="Lustria"/>
                <a:cs typeface="Lustria"/>
                <a:sym typeface="Lustria"/>
              </a:defRPr>
            </a:lvl2pPr>
            <a:lvl3pPr lvl="2" rtl="0">
              <a:spcBef>
                <a:spcPts val="0"/>
              </a:spcBef>
              <a:defRPr sz="2000">
                <a:solidFill>
                  <a:schemeClr val="dk2"/>
                </a:solidFill>
                <a:latin typeface="Lustria"/>
                <a:ea typeface="Lustria"/>
                <a:cs typeface="Lustria"/>
                <a:sym typeface="Lustria"/>
              </a:defRPr>
            </a:lvl3pPr>
            <a:lvl4pPr lvl="3" rtl="0">
              <a:spcBef>
                <a:spcPts val="0"/>
              </a:spcBef>
              <a:defRPr sz="1800">
                <a:solidFill>
                  <a:schemeClr val="dk2"/>
                </a:solidFill>
                <a:latin typeface="Lustria"/>
                <a:ea typeface="Lustria"/>
                <a:cs typeface="Lustria"/>
                <a:sym typeface="Lustria"/>
              </a:defRPr>
            </a:lvl4pPr>
            <a:lvl5pPr lvl="4" rtl="0">
              <a:spcBef>
                <a:spcPts val="0"/>
              </a:spcBef>
              <a:defRPr/>
            </a:lvl5pPr>
            <a:lvl6pPr lvl="5" rtl="0">
              <a:spcBef>
                <a:spcPts val="0"/>
              </a:spcBef>
              <a:defRPr sz="1800">
                <a:solidFill>
                  <a:schemeClr val="dk2"/>
                </a:solidFill>
                <a:latin typeface="Lustria"/>
                <a:ea typeface="Lustria"/>
                <a:cs typeface="Lustria"/>
                <a:sym typeface="Lustria"/>
              </a:defRPr>
            </a:lvl6pPr>
            <a:lvl7pPr lvl="6" rtl="0">
              <a:spcBef>
                <a:spcPts val="0"/>
              </a:spcBef>
              <a:defRPr sz="1800">
                <a:solidFill>
                  <a:schemeClr val="dk2"/>
                </a:solidFill>
                <a:latin typeface="Lustria"/>
                <a:ea typeface="Lustria"/>
                <a:cs typeface="Lustria"/>
                <a:sym typeface="Lustria"/>
              </a:defRPr>
            </a:lvl7pPr>
            <a:lvl8pPr lvl="7" rtl="0">
              <a:spcBef>
                <a:spcPts val="0"/>
              </a:spcBef>
              <a:defRPr sz="1800">
                <a:solidFill>
                  <a:schemeClr val="dk2"/>
                </a:solidFill>
                <a:latin typeface="Lustria"/>
                <a:ea typeface="Lustria"/>
                <a:cs typeface="Lustria"/>
                <a:sym typeface="Lustria"/>
              </a:defRPr>
            </a:lvl8pPr>
            <a:lvl9pPr lvl="8" rtl="0">
              <a:spcBef>
                <a:spcPts val="0"/>
              </a:spcBef>
              <a:defRPr sz="1800">
                <a:solidFill>
                  <a:schemeClr val="dk2"/>
                </a:solidFill>
                <a:latin typeface="Lustria"/>
                <a:ea typeface="Lustria"/>
                <a:cs typeface="Lustria"/>
                <a:sym typeface="Lustria"/>
              </a:defRPr>
            </a:lvl9pPr>
          </a:lstStyle>
          <a:p>
            <a:endParaRPr/>
          </a:p>
        </p:txBody>
      </p:sp>
      <p:sp>
        <p:nvSpPr>
          <p:cNvPr id="24" name="Shape 24"/>
          <p:cNvSpPr txBox="1">
            <a:spLocks noGrp="1"/>
          </p:cNvSpPr>
          <p:nvPr>
            <p:ph type="dt" idx="10"/>
          </p:nvPr>
        </p:nvSpPr>
        <p:spPr>
          <a:xfrm>
            <a:off x="6732494" y="6356350"/>
            <a:ext cx="2133600" cy="365125"/>
          </a:xfrm>
          <a:prstGeom prst="rect">
            <a:avLst/>
          </a:prstGeom>
          <a:noFill/>
          <a:ln>
            <a:noFill/>
          </a:ln>
        </p:spPr>
        <p:txBody>
          <a:bodyPr wrap="square" lIns="91425" tIns="91425" rIns="91425" bIns="91425" anchor="ctr" anchorCtr="0"/>
          <a:lstStyle>
            <a:lvl1pPr marL="0" marR="0" lvl="0" indent="0" algn="r" rtl="0">
              <a:spcBef>
                <a:spcPts val="0"/>
              </a:spcBef>
              <a:defRPr sz="1200" b="0" i="0" u="none" strike="noStrike" cap="none">
                <a:solidFill>
                  <a:schemeClr val="dk2"/>
                </a:solidFill>
                <a:latin typeface="Lustria"/>
                <a:ea typeface="Lustria"/>
                <a:cs typeface="Lustria"/>
                <a:sym typeface="Lustria"/>
              </a:defRPr>
            </a:lvl1pPr>
            <a:lvl2pPr marL="457200" marR="0" lvl="1" indent="0" algn="l" rtl="0">
              <a:spcBef>
                <a:spcPts val="0"/>
              </a:spcBef>
              <a:defRPr sz="1800" b="0" i="0" u="none" strike="noStrike" cap="none">
                <a:solidFill>
                  <a:schemeClr val="lt1"/>
                </a:solidFill>
                <a:latin typeface="Lustria"/>
                <a:ea typeface="Lustria"/>
                <a:cs typeface="Lustria"/>
                <a:sym typeface="Lustria"/>
              </a:defRPr>
            </a:lvl2pPr>
            <a:lvl3pPr marL="914400" marR="0" lvl="2" indent="0" algn="l" rtl="0">
              <a:spcBef>
                <a:spcPts val="0"/>
              </a:spcBef>
              <a:defRPr sz="1800" b="0" i="0" u="none" strike="noStrike" cap="none">
                <a:solidFill>
                  <a:schemeClr val="lt1"/>
                </a:solidFill>
                <a:latin typeface="Lustria"/>
                <a:ea typeface="Lustria"/>
                <a:cs typeface="Lustria"/>
                <a:sym typeface="Lustria"/>
              </a:defRPr>
            </a:lvl3pPr>
            <a:lvl4pPr marL="1371600" marR="0" lvl="3" indent="0" algn="l" rtl="0">
              <a:spcBef>
                <a:spcPts val="0"/>
              </a:spcBef>
              <a:defRPr sz="1800" b="0" i="0" u="none" strike="noStrike" cap="none">
                <a:solidFill>
                  <a:schemeClr val="lt1"/>
                </a:solidFill>
                <a:latin typeface="Lustria"/>
                <a:ea typeface="Lustria"/>
                <a:cs typeface="Lustria"/>
                <a:sym typeface="Lustria"/>
              </a:defRPr>
            </a:lvl4pPr>
            <a:lvl5pPr marL="1828800" marR="0" lvl="4" indent="0" algn="l" rtl="0">
              <a:spcBef>
                <a:spcPts val="0"/>
              </a:spcBef>
              <a:defRPr sz="1800" b="0" i="0" u="none" strike="noStrike" cap="none">
                <a:solidFill>
                  <a:schemeClr val="lt1"/>
                </a:solidFill>
                <a:latin typeface="Lustria"/>
                <a:ea typeface="Lustria"/>
                <a:cs typeface="Lustria"/>
                <a:sym typeface="Lustria"/>
              </a:defRPr>
            </a:lvl5pPr>
            <a:lvl6pPr marL="2286000" marR="0" lvl="5" indent="0" algn="l" rtl="0">
              <a:spcBef>
                <a:spcPts val="0"/>
              </a:spcBef>
              <a:defRPr sz="1800" b="0" i="0" u="none" strike="noStrike" cap="none">
                <a:solidFill>
                  <a:schemeClr val="lt1"/>
                </a:solidFill>
                <a:latin typeface="Lustria"/>
                <a:ea typeface="Lustria"/>
                <a:cs typeface="Lustria"/>
                <a:sym typeface="Lustria"/>
              </a:defRPr>
            </a:lvl6pPr>
            <a:lvl7pPr marL="2743200" marR="0" lvl="6" indent="0" algn="l" rtl="0">
              <a:spcBef>
                <a:spcPts val="0"/>
              </a:spcBef>
              <a:defRPr sz="1800" b="0" i="0" u="none" strike="noStrike" cap="none">
                <a:solidFill>
                  <a:schemeClr val="lt1"/>
                </a:solidFill>
                <a:latin typeface="Lustria"/>
                <a:ea typeface="Lustria"/>
                <a:cs typeface="Lustria"/>
                <a:sym typeface="Lustria"/>
              </a:defRPr>
            </a:lvl7pPr>
            <a:lvl8pPr marL="3200400" marR="0" lvl="7" indent="0" algn="l" rtl="0">
              <a:spcBef>
                <a:spcPts val="0"/>
              </a:spcBef>
              <a:defRPr sz="1800" b="0" i="0" u="none" strike="noStrike" cap="none">
                <a:solidFill>
                  <a:schemeClr val="lt1"/>
                </a:solidFill>
                <a:latin typeface="Lustria"/>
                <a:ea typeface="Lustria"/>
                <a:cs typeface="Lustria"/>
                <a:sym typeface="Lustria"/>
              </a:defRPr>
            </a:lvl8pPr>
            <a:lvl9pPr marL="3657600" marR="0" lvl="8" indent="0" algn="l" rtl="0">
              <a:spcBef>
                <a:spcPts val="0"/>
              </a:spcBef>
              <a:defRPr sz="1800" b="0" i="0" u="none" strike="noStrike" cap="none">
                <a:solidFill>
                  <a:schemeClr val="lt1"/>
                </a:solidFill>
                <a:latin typeface="Lustria"/>
                <a:ea typeface="Lustria"/>
                <a:cs typeface="Lustria"/>
                <a:sym typeface="Lustria"/>
              </a:defRPr>
            </a:lvl9pPr>
          </a:lstStyle>
          <a:p>
            <a:endParaRPr/>
          </a:p>
        </p:txBody>
      </p:sp>
      <p:sp>
        <p:nvSpPr>
          <p:cNvPr id="25" name="Shape 25"/>
          <p:cNvSpPr txBox="1">
            <a:spLocks noGrp="1"/>
          </p:cNvSpPr>
          <p:nvPr>
            <p:ph type="ftr" idx="11"/>
          </p:nvPr>
        </p:nvSpPr>
        <p:spPr>
          <a:xfrm>
            <a:off x="242047" y="6356350"/>
            <a:ext cx="2895600" cy="365125"/>
          </a:xfrm>
          <a:prstGeom prst="rect">
            <a:avLst/>
          </a:prstGeom>
          <a:noFill/>
          <a:ln>
            <a:noFill/>
          </a:ln>
        </p:spPr>
        <p:txBody>
          <a:bodyPr wrap="square" lIns="91425" tIns="91425" rIns="91425" bIns="91425" anchor="ctr" anchorCtr="0"/>
          <a:lstStyle>
            <a:lvl1pPr marL="0" marR="0" lvl="0" indent="0" algn="l" rtl="0">
              <a:spcBef>
                <a:spcPts val="0"/>
              </a:spcBef>
              <a:defRPr sz="1200" b="0" i="0" u="none" strike="noStrike" cap="none">
                <a:solidFill>
                  <a:schemeClr val="dk2"/>
                </a:solidFill>
                <a:latin typeface="Lustria"/>
                <a:ea typeface="Lustria"/>
                <a:cs typeface="Lustria"/>
                <a:sym typeface="Lustria"/>
              </a:defRPr>
            </a:lvl1pPr>
            <a:lvl2pPr marL="457200" marR="0" lvl="1" indent="0" algn="l" rtl="0">
              <a:spcBef>
                <a:spcPts val="0"/>
              </a:spcBef>
              <a:defRPr sz="1800" b="0" i="0" u="none" strike="noStrike" cap="none">
                <a:solidFill>
                  <a:schemeClr val="lt1"/>
                </a:solidFill>
                <a:latin typeface="Lustria"/>
                <a:ea typeface="Lustria"/>
                <a:cs typeface="Lustria"/>
                <a:sym typeface="Lustria"/>
              </a:defRPr>
            </a:lvl2pPr>
            <a:lvl3pPr marL="914400" marR="0" lvl="2" indent="0" algn="l" rtl="0">
              <a:spcBef>
                <a:spcPts val="0"/>
              </a:spcBef>
              <a:defRPr sz="1800" b="0" i="0" u="none" strike="noStrike" cap="none">
                <a:solidFill>
                  <a:schemeClr val="lt1"/>
                </a:solidFill>
                <a:latin typeface="Lustria"/>
                <a:ea typeface="Lustria"/>
                <a:cs typeface="Lustria"/>
                <a:sym typeface="Lustria"/>
              </a:defRPr>
            </a:lvl3pPr>
            <a:lvl4pPr marL="1371600" marR="0" lvl="3" indent="0" algn="l" rtl="0">
              <a:spcBef>
                <a:spcPts val="0"/>
              </a:spcBef>
              <a:defRPr sz="1800" b="0" i="0" u="none" strike="noStrike" cap="none">
                <a:solidFill>
                  <a:schemeClr val="lt1"/>
                </a:solidFill>
                <a:latin typeface="Lustria"/>
                <a:ea typeface="Lustria"/>
                <a:cs typeface="Lustria"/>
                <a:sym typeface="Lustria"/>
              </a:defRPr>
            </a:lvl4pPr>
            <a:lvl5pPr marL="1828800" marR="0" lvl="4" indent="0" algn="l" rtl="0">
              <a:spcBef>
                <a:spcPts val="0"/>
              </a:spcBef>
              <a:defRPr sz="1800" b="0" i="0" u="none" strike="noStrike" cap="none">
                <a:solidFill>
                  <a:schemeClr val="lt1"/>
                </a:solidFill>
                <a:latin typeface="Lustria"/>
                <a:ea typeface="Lustria"/>
                <a:cs typeface="Lustria"/>
                <a:sym typeface="Lustria"/>
              </a:defRPr>
            </a:lvl5pPr>
            <a:lvl6pPr marL="2286000" marR="0" lvl="5" indent="0" algn="l" rtl="0">
              <a:spcBef>
                <a:spcPts val="0"/>
              </a:spcBef>
              <a:defRPr sz="1800" b="0" i="0" u="none" strike="noStrike" cap="none">
                <a:solidFill>
                  <a:schemeClr val="lt1"/>
                </a:solidFill>
                <a:latin typeface="Lustria"/>
                <a:ea typeface="Lustria"/>
                <a:cs typeface="Lustria"/>
                <a:sym typeface="Lustria"/>
              </a:defRPr>
            </a:lvl6pPr>
            <a:lvl7pPr marL="2743200" marR="0" lvl="6" indent="0" algn="l" rtl="0">
              <a:spcBef>
                <a:spcPts val="0"/>
              </a:spcBef>
              <a:defRPr sz="1800" b="0" i="0" u="none" strike="noStrike" cap="none">
                <a:solidFill>
                  <a:schemeClr val="lt1"/>
                </a:solidFill>
                <a:latin typeface="Lustria"/>
                <a:ea typeface="Lustria"/>
                <a:cs typeface="Lustria"/>
                <a:sym typeface="Lustria"/>
              </a:defRPr>
            </a:lvl7pPr>
            <a:lvl8pPr marL="3200400" marR="0" lvl="7" indent="0" algn="l" rtl="0">
              <a:spcBef>
                <a:spcPts val="0"/>
              </a:spcBef>
              <a:defRPr sz="1800" b="0" i="0" u="none" strike="noStrike" cap="none">
                <a:solidFill>
                  <a:schemeClr val="lt1"/>
                </a:solidFill>
                <a:latin typeface="Lustria"/>
                <a:ea typeface="Lustria"/>
                <a:cs typeface="Lustria"/>
                <a:sym typeface="Lustria"/>
              </a:defRPr>
            </a:lvl8pPr>
            <a:lvl9pPr marL="3657600" marR="0" lvl="8" indent="0" algn="l" rtl="0">
              <a:spcBef>
                <a:spcPts val="0"/>
              </a:spcBef>
              <a:defRPr sz="1800" b="0" i="0" u="none" strike="noStrike" cap="none">
                <a:solidFill>
                  <a:schemeClr val="lt1"/>
                </a:solidFill>
                <a:latin typeface="Lustria"/>
                <a:ea typeface="Lustria"/>
                <a:cs typeface="Lustria"/>
                <a:sym typeface="Lustria"/>
              </a:defRPr>
            </a:lvl9pPr>
          </a:lstStyle>
          <a:p>
            <a:endParaRPr/>
          </a:p>
        </p:txBody>
      </p:sp>
      <p:sp>
        <p:nvSpPr>
          <p:cNvPr id="26" name="Shape 26"/>
          <p:cNvSpPr txBox="1">
            <a:spLocks noGrp="1"/>
          </p:cNvSpPr>
          <p:nvPr>
            <p:ph type="sldNum" idx="12"/>
          </p:nvPr>
        </p:nvSpPr>
        <p:spPr>
          <a:xfrm>
            <a:off x="4267200" y="6356350"/>
            <a:ext cx="609600" cy="365125"/>
          </a:xfrm>
          <a:prstGeom prst="rect">
            <a:avLst/>
          </a:prstGeom>
          <a:noFill/>
          <a:ln>
            <a:noFill/>
          </a:ln>
        </p:spPr>
        <p:txBody>
          <a:bodyPr wrap="square" lIns="91425" tIns="45700" rIns="91425" bIns="45700" anchor="ctr" anchorCtr="0">
            <a:noAutofit/>
          </a:bodyPr>
          <a:lstStyle/>
          <a:p>
            <a:pPr marL="0" marR="0" lvl="0" indent="0" algn="ctr" rtl="0">
              <a:spcBef>
                <a:spcPts val="0"/>
              </a:spcBef>
              <a:buSzPct val="25000"/>
              <a:buNone/>
            </a:pPr>
            <a:fld id="{00000000-1234-1234-1234-123412341234}" type="slidenum">
              <a:rPr lang="en-US" sz="1200" b="0" i="0" u="none" strike="noStrike" cap="none">
                <a:solidFill>
                  <a:schemeClr val="dk2"/>
                </a:solidFill>
                <a:latin typeface="Lustria"/>
                <a:ea typeface="Lustria"/>
                <a:cs typeface="Lustria"/>
                <a:sym typeface="Lustria"/>
              </a:rPr>
              <a:t>‹#›</a:t>
            </a:fld>
            <a:endParaRPr lang="en-US" sz="1200" b="0" i="0" u="none" strike="noStrike" cap="none">
              <a:solidFill>
                <a:schemeClr val="dk2"/>
              </a:solidFill>
              <a:latin typeface="Lustria"/>
              <a:ea typeface="Lustria"/>
              <a:cs typeface="Lustria"/>
              <a:sym typeface="Lustria"/>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Title Slide with Picture">
    <p:spTree>
      <p:nvGrpSpPr>
        <p:cNvPr id="1" name="Shape 27"/>
        <p:cNvGrpSpPr/>
        <p:nvPr/>
      </p:nvGrpSpPr>
      <p:grpSpPr>
        <a:xfrm>
          <a:off x="0" y="0"/>
          <a:ext cx="0" cy="0"/>
          <a:chOff x="0" y="0"/>
          <a:chExt cx="0" cy="0"/>
        </a:xfrm>
      </p:grpSpPr>
      <p:pic>
        <p:nvPicPr>
          <p:cNvPr id="28" name="Shape 28" descr="Overlay-FullBackground.jpg"/>
          <p:cNvPicPr preferRelativeResize="0"/>
          <p:nvPr/>
        </p:nvPicPr>
        <p:blipFill rotWithShape="1">
          <a:blip r:embed="rId2">
            <a:alphaModFix/>
          </a:blip>
          <a:srcRect t="50000"/>
          <a:stretch/>
        </p:blipFill>
        <p:spPr>
          <a:xfrm>
            <a:off x="0" y="3429000"/>
            <a:ext cx="9144000" cy="3429000"/>
          </a:xfrm>
          <a:prstGeom prst="rect">
            <a:avLst/>
          </a:prstGeom>
          <a:noFill/>
          <a:ln>
            <a:noFill/>
          </a:ln>
        </p:spPr>
      </p:pic>
      <p:sp>
        <p:nvSpPr>
          <p:cNvPr id="29" name="Shape 29"/>
          <p:cNvSpPr txBox="1">
            <a:spLocks noGrp="1"/>
          </p:cNvSpPr>
          <p:nvPr>
            <p:ph type="ctrTitle"/>
          </p:nvPr>
        </p:nvSpPr>
        <p:spPr>
          <a:xfrm>
            <a:off x="779463" y="789081"/>
            <a:ext cx="7583488" cy="1470025"/>
          </a:xfrm>
          <a:prstGeom prst="rect">
            <a:avLst/>
          </a:prstGeom>
          <a:noFill/>
          <a:ln>
            <a:noFill/>
          </a:ln>
        </p:spPr>
        <p:txBody>
          <a:bodyPr wrap="square" lIns="91425" tIns="91425" rIns="91425" bIns="91425" anchor="ctr" anchorCtr="0"/>
          <a:lstStyle>
            <a:lvl1pPr marL="0" marR="0" lvl="0" indent="0" algn="ctr" rtl="0">
              <a:spcBef>
                <a:spcPts val="0"/>
              </a:spcBef>
              <a:buClr>
                <a:schemeClr val="lt1"/>
              </a:buClr>
              <a:buFont typeface="Libre Baskerville"/>
              <a:buNone/>
              <a:defRPr sz="4800" b="0" i="0" u="none" strike="noStrike" cap="none">
                <a:solidFill>
                  <a:schemeClr val="lt1"/>
                </a:solidFill>
                <a:latin typeface="Libre Baskerville"/>
                <a:ea typeface="Libre Baskerville"/>
                <a:cs typeface="Libre Baskerville"/>
                <a:sym typeface="Libre Baskerville"/>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30" name="Shape 30"/>
          <p:cNvSpPr txBox="1">
            <a:spLocks noGrp="1"/>
          </p:cNvSpPr>
          <p:nvPr>
            <p:ph type="subTitle" idx="1"/>
          </p:nvPr>
        </p:nvSpPr>
        <p:spPr>
          <a:xfrm>
            <a:off x="779463" y="4724400"/>
            <a:ext cx="7583487" cy="1385047"/>
          </a:xfrm>
          <a:prstGeom prst="rect">
            <a:avLst/>
          </a:prstGeom>
          <a:noFill/>
          <a:ln>
            <a:noFill/>
          </a:ln>
        </p:spPr>
        <p:txBody>
          <a:bodyPr wrap="square" lIns="91425" tIns="91425" rIns="91425" bIns="91425" anchor="ctr" anchorCtr="0"/>
          <a:lstStyle>
            <a:lvl1pPr marL="0" marR="0" lvl="0" indent="0" algn="ctr" rtl="0">
              <a:spcBef>
                <a:spcPts val="300"/>
              </a:spcBef>
              <a:buClr>
                <a:schemeClr val="dk2"/>
              </a:buClr>
              <a:buFont typeface="Lustria"/>
              <a:buNone/>
              <a:defRPr sz="1800" b="0" i="0" u="none" strike="noStrike" cap="none">
                <a:solidFill>
                  <a:schemeClr val="dk2"/>
                </a:solidFill>
                <a:latin typeface="Lustria"/>
                <a:ea typeface="Lustria"/>
                <a:cs typeface="Lustria"/>
                <a:sym typeface="Lustria"/>
              </a:defRPr>
            </a:lvl1pPr>
            <a:lvl2pPr marL="457200" marR="0" lvl="1" indent="0" algn="ctr" rtl="0">
              <a:spcBef>
                <a:spcPts val="600"/>
              </a:spcBef>
              <a:buClr>
                <a:srgbClr val="848484"/>
              </a:buClr>
              <a:buFont typeface="Lustria"/>
              <a:buNone/>
              <a:defRPr sz="2200" b="0" i="0" u="none" strike="noStrike" cap="none">
                <a:solidFill>
                  <a:schemeClr val="lt1"/>
                </a:solidFill>
                <a:latin typeface="Lustria"/>
                <a:ea typeface="Lustria"/>
                <a:cs typeface="Lustria"/>
                <a:sym typeface="Lustria"/>
              </a:defRPr>
            </a:lvl2pPr>
            <a:lvl3pPr marL="914400" marR="0" lvl="2" indent="0" algn="ctr" rtl="0">
              <a:spcBef>
                <a:spcPts val="600"/>
              </a:spcBef>
              <a:buClr>
                <a:schemeClr val="lt1"/>
              </a:buClr>
              <a:buFont typeface="Lustria"/>
              <a:buNone/>
              <a:defRPr sz="2000" b="0" i="0" u="none" strike="noStrike" cap="none">
                <a:solidFill>
                  <a:schemeClr val="lt1"/>
                </a:solidFill>
                <a:latin typeface="Lustria"/>
                <a:ea typeface="Lustria"/>
                <a:cs typeface="Lustria"/>
                <a:sym typeface="Lustria"/>
              </a:defRPr>
            </a:lvl3pPr>
            <a:lvl4pPr marL="1371600" marR="0" lvl="3" indent="0" algn="ctr" rtl="0">
              <a:spcBef>
                <a:spcPts val="600"/>
              </a:spcBef>
              <a:buClr>
                <a:srgbClr val="848484"/>
              </a:buClr>
              <a:buFont typeface="Lustria"/>
              <a:buNone/>
              <a:defRPr sz="1800" b="0" i="0" u="none" strike="noStrike" cap="none">
                <a:solidFill>
                  <a:schemeClr val="lt1"/>
                </a:solidFill>
                <a:latin typeface="Lustria"/>
                <a:ea typeface="Lustria"/>
                <a:cs typeface="Lustria"/>
                <a:sym typeface="Lustria"/>
              </a:defRPr>
            </a:lvl4pPr>
            <a:lvl5pPr marL="1828800" marR="0" lvl="4" indent="0" algn="ctr" rtl="0">
              <a:spcBef>
                <a:spcPts val="600"/>
              </a:spcBef>
              <a:buClr>
                <a:schemeClr val="lt1"/>
              </a:buClr>
              <a:buFont typeface="Lustria"/>
              <a:buNone/>
              <a:defRPr sz="1800" b="0" i="0" u="none" strike="noStrike" cap="none">
                <a:solidFill>
                  <a:schemeClr val="lt1"/>
                </a:solidFill>
                <a:latin typeface="Lustria"/>
                <a:ea typeface="Lustria"/>
                <a:cs typeface="Lustria"/>
                <a:sym typeface="Lustria"/>
              </a:defRPr>
            </a:lvl5pPr>
            <a:lvl6pPr marL="2286000" marR="0" lvl="5" indent="0" algn="ctr" rtl="0">
              <a:spcBef>
                <a:spcPts val="360"/>
              </a:spcBef>
              <a:buClr>
                <a:srgbClr val="848484"/>
              </a:buClr>
              <a:buFont typeface="Arial"/>
              <a:buNone/>
              <a:defRPr sz="1800" b="0" i="0" u="none" strike="noStrike" cap="none">
                <a:solidFill>
                  <a:schemeClr val="lt1"/>
                </a:solidFill>
                <a:latin typeface="Lustria"/>
                <a:ea typeface="Lustria"/>
                <a:cs typeface="Lustria"/>
                <a:sym typeface="Lustria"/>
              </a:defRPr>
            </a:lvl6pPr>
            <a:lvl7pPr marL="2743200" marR="0" lvl="6" indent="0" algn="ctr" rtl="0">
              <a:spcBef>
                <a:spcPts val="360"/>
              </a:spcBef>
              <a:buClr>
                <a:schemeClr val="lt1"/>
              </a:buClr>
              <a:buFont typeface="Arial"/>
              <a:buNone/>
              <a:defRPr sz="1800" b="0" i="0" u="none" strike="noStrike" cap="none">
                <a:solidFill>
                  <a:schemeClr val="lt1"/>
                </a:solidFill>
                <a:latin typeface="Lustria"/>
                <a:ea typeface="Lustria"/>
                <a:cs typeface="Lustria"/>
                <a:sym typeface="Lustria"/>
              </a:defRPr>
            </a:lvl7pPr>
            <a:lvl8pPr marL="3200400" marR="0" lvl="7" indent="0" algn="ctr" rtl="0">
              <a:spcBef>
                <a:spcPts val="360"/>
              </a:spcBef>
              <a:buClr>
                <a:srgbClr val="848484"/>
              </a:buClr>
              <a:buFont typeface="Arial"/>
              <a:buNone/>
              <a:defRPr sz="1800" b="0" i="0" u="none" strike="noStrike" cap="none">
                <a:solidFill>
                  <a:schemeClr val="lt1"/>
                </a:solidFill>
                <a:latin typeface="Lustria"/>
                <a:ea typeface="Lustria"/>
                <a:cs typeface="Lustria"/>
                <a:sym typeface="Lustria"/>
              </a:defRPr>
            </a:lvl8pPr>
            <a:lvl9pPr marL="3657600" marR="0" lvl="8" indent="0" algn="ctr" rtl="0">
              <a:spcBef>
                <a:spcPts val="360"/>
              </a:spcBef>
              <a:buClr>
                <a:schemeClr val="lt1"/>
              </a:buClr>
              <a:buFont typeface="Arial"/>
              <a:buNone/>
              <a:defRPr sz="1800" b="0" i="0" u="none" strike="noStrike" cap="none">
                <a:solidFill>
                  <a:schemeClr val="lt1"/>
                </a:solidFill>
                <a:latin typeface="Lustria"/>
                <a:ea typeface="Lustria"/>
                <a:cs typeface="Lustria"/>
                <a:sym typeface="Lustria"/>
              </a:defRPr>
            </a:lvl9pPr>
          </a:lstStyle>
          <a:p>
            <a:endParaRPr/>
          </a:p>
        </p:txBody>
      </p:sp>
      <p:sp>
        <p:nvSpPr>
          <p:cNvPr id="31" name="Shape 31"/>
          <p:cNvSpPr txBox="1">
            <a:spLocks noGrp="1"/>
          </p:cNvSpPr>
          <p:nvPr>
            <p:ph type="dt" idx="10"/>
          </p:nvPr>
        </p:nvSpPr>
        <p:spPr>
          <a:xfrm>
            <a:off x="6732494" y="6356350"/>
            <a:ext cx="2133600" cy="365125"/>
          </a:xfrm>
          <a:prstGeom prst="rect">
            <a:avLst/>
          </a:prstGeom>
          <a:noFill/>
          <a:ln>
            <a:noFill/>
          </a:ln>
        </p:spPr>
        <p:txBody>
          <a:bodyPr wrap="square" lIns="91425" tIns="91425" rIns="91425" bIns="91425" anchor="ctr" anchorCtr="0"/>
          <a:lstStyle>
            <a:lvl1pPr marL="0" marR="0" lvl="0" indent="0" algn="r" rtl="0">
              <a:spcBef>
                <a:spcPts val="0"/>
              </a:spcBef>
              <a:defRPr sz="1200" b="0" i="0" u="none" strike="noStrike" cap="none">
                <a:solidFill>
                  <a:schemeClr val="dk2"/>
                </a:solidFill>
                <a:latin typeface="Lustria"/>
                <a:ea typeface="Lustria"/>
                <a:cs typeface="Lustria"/>
                <a:sym typeface="Lustria"/>
              </a:defRPr>
            </a:lvl1pPr>
            <a:lvl2pPr marL="457200" marR="0" lvl="1" indent="0" algn="l" rtl="0">
              <a:spcBef>
                <a:spcPts val="0"/>
              </a:spcBef>
              <a:defRPr sz="1800" b="0" i="0" u="none" strike="noStrike" cap="none">
                <a:solidFill>
                  <a:schemeClr val="lt1"/>
                </a:solidFill>
                <a:latin typeface="Lustria"/>
                <a:ea typeface="Lustria"/>
                <a:cs typeface="Lustria"/>
                <a:sym typeface="Lustria"/>
              </a:defRPr>
            </a:lvl2pPr>
            <a:lvl3pPr marL="914400" marR="0" lvl="2" indent="0" algn="l" rtl="0">
              <a:spcBef>
                <a:spcPts val="0"/>
              </a:spcBef>
              <a:defRPr sz="1800" b="0" i="0" u="none" strike="noStrike" cap="none">
                <a:solidFill>
                  <a:schemeClr val="lt1"/>
                </a:solidFill>
                <a:latin typeface="Lustria"/>
                <a:ea typeface="Lustria"/>
                <a:cs typeface="Lustria"/>
                <a:sym typeface="Lustria"/>
              </a:defRPr>
            </a:lvl3pPr>
            <a:lvl4pPr marL="1371600" marR="0" lvl="3" indent="0" algn="l" rtl="0">
              <a:spcBef>
                <a:spcPts val="0"/>
              </a:spcBef>
              <a:defRPr sz="1800" b="0" i="0" u="none" strike="noStrike" cap="none">
                <a:solidFill>
                  <a:schemeClr val="lt1"/>
                </a:solidFill>
                <a:latin typeface="Lustria"/>
                <a:ea typeface="Lustria"/>
                <a:cs typeface="Lustria"/>
                <a:sym typeface="Lustria"/>
              </a:defRPr>
            </a:lvl4pPr>
            <a:lvl5pPr marL="1828800" marR="0" lvl="4" indent="0" algn="l" rtl="0">
              <a:spcBef>
                <a:spcPts val="0"/>
              </a:spcBef>
              <a:defRPr sz="1800" b="0" i="0" u="none" strike="noStrike" cap="none">
                <a:solidFill>
                  <a:schemeClr val="lt1"/>
                </a:solidFill>
                <a:latin typeface="Lustria"/>
                <a:ea typeface="Lustria"/>
                <a:cs typeface="Lustria"/>
                <a:sym typeface="Lustria"/>
              </a:defRPr>
            </a:lvl5pPr>
            <a:lvl6pPr marL="2286000" marR="0" lvl="5" indent="0" algn="l" rtl="0">
              <a:spcBef>
                <a:spcPts val="0"/>
              </a:spcBef>
              <a:defRPr sz="1800" b="0" i="0" u="none" strike="noStrike" cap="none">
                <a:solidFill>
                  <a:schemeClr val="lt1"/>
                </a:solidFill>
                <a:latin typeface="Lustria"/>
                <a:ea typeface="Lustria"/>
                <a:cs typeface="Lustria"/>
                <a:sym typeface="Lustria"/>
              </a:defRPr>
            </a:lvl6pPr>
            <a:lvl7pPr marL="2743200" marR="0" lvl="6" indent="0" algn="l" rtl="0">
              <a:spcBef>
                <a:spcPts val="0"/>
              </a:spcBef>
              <a:defRPr sz="1800" b="0" i="0" u="none" strike="noStrike" cap="none">
                <a:solidFill>
                  <a:schemeClr val="lt1"/>
                </a:solidFill>
                <a:latin typeface="Lustria"/>
                <a:ea typeface="Lustria"/>
                <a:cs typeface="Lustria"/>
                <a:sym typeface="Lustria"/>
              </a:defRPr>
            </a:lvl7pPr>
            <a:lvl8pPr marL="3200400" marR="0" lvl="7" indent="0" algn="l" rtl="0">
              <a:spcBef>
                <a:spcPts val="0"/>
              </a:spcBef>
              <a:defRPr sz="1800" b="0" i="0" u="none" strike="noStrike" cap="none">
                <a:solidFill>
                  <a:schemeClr val="lt1"/>
                </a:solidFill>
                <a:latin typeface="Lustria"/>
                <a:ea typeface="Lustria"/>
                <a:cs typeface="Lustria"/>
                <a:sym typeface="Lustria"/>
              </a:defRPr>
            </a:lvl8pPr>
            <a:lvl9pPr marL="3657600" marR="0" lvl="8" indent="0" algn="l" rtl="0">
              <a:spcBef>
                <a:spcPts val="0"/>
              </a:spcBef>
              <a:defRPr sz="1800" b="0" i="0" u="none" strike="noStrike" cap="none">
                <a:solidFill>
                  <a:schemeClr val="lt1"/>
                </a:solidFill>
                <a:latin typeface="Lustria"/>
                <a:ea typeface="Lustria"/>
                <a:cs typeface="Lustria"/>
                <a:sym typeface="Lustria"/>
              </a:defRPr>
            </a:lvl9pPr>
          </a:lstStyle>
          <a:p>
            <a:endParaRPr/>
          </a:p>
        </p:txBody>
      </p:sp>
      <p:sp>
        <p:nvSpPr>
          <p:cNvPr id="32" name="Shape 32"/>
          <p:cNvSpPr txBox="1">
            <a:spLocks noGrp="1"/>
          </p:cNvSpPr>
          <p:nvPr>
            <p:ph type="ftr" idx="11"/>
          </p:nvPr>
        </p:nvSpPr>
        <p:spPr>
          <a:xfrm>
            <a:off x="242047" y="6356350"/>
            <a:ext cx="2895600" cy="365125"/>
          </a:xfrm>
          <a:prstGeom prst="rect">
            <a:avLst/>
          </a:prstGeom>
          <a:noFill/>
          <a:ln>
            <a:noFill/>
          </a:ln>
        </p:spPr>
        <p:txBody>
          <a:bodyPr wrap="square" lIns="91425" tIns="91425" rIns="91425" bIns="91425" anchor="ctr" anchorCtr="0"/>
          <a:lstStyle>
            <a:lvl1pPr marL="0" marR="0" lvl="0" indent="0" algn="l" rtl="0">
              <a:spcBef>
                <a:spcPts val="0"/>
              </a:spcBef>
              <a:defRPr sz="1200" b="0" i="0" u="none" strike="noStrike" cap="none">
                <a:solidFill>
                  <a:schemeClr val="dk2"/>
                </a:solidFill>
                <a:latin typeface="Lustria"/>
                <a:ea typeface="Lustria"/>
                <a:cs typeface="Lustria"/>
                <a:sym typeface="Lustria"/>
              </a:defRPr>
            </a:lvl1pPr>
            <a:lvl2pPr marL="457200" marR="0" lvl="1" indent="0" algn="l" rtl="0">
              <a:spcBef>
                <a:spcPts val="0"/>
              </a:spcBef>
              <a:defRPr sz="1800" b="0" i="0" u="none" strike="noStrike" cap="none">
                <a:solidFill>
                  <a:schemeClr val="lt1"/>
                </a:solidFill>
                <a:latin typeface="Lustria"/>
                <a:ea typeface="Lustria"/>
                <a:cs typeface="Lustria"/>
                <a:sym typeface="Lustria"/>
              </a:defRPr>
            </a:lvl2pPr>
            <a:lvl3pPr marL="914400" marR="0" lvl="2" indent="0" algn="l" rtl="0">
              <a:spcBef>
                <a:spcPts val="0"/>
              </a:spcBef>
              <a:defRPr sz="1800" b="0" i="0" u="none" strike="noStrike" cap="none">
                <a:solidFill>
                  <a:schemeClr val="lt1"/>
                </a:solidFill>
                <a:latin typeface="Lustria"/>
                <a:ea typeface="Lustria"/>
                <a:cs typeface="Lustria"/>
                <a:sym typeface="Lustria"/>
              </a:defRPr>
            </a:lvl3pPr>
            <a:lvl4pPr marL="1371600" marR="0" lvl="3" indent="0" algn="l" rtl="0">
              <a:spcBef>
                <a:spcPts val="0"/>
              </a:spcBef>
              <a:defRPr sz="1800" b="0" i="0" u="none" strike="noStrike" cap="none">
                <a:solidFill>
                  <a:schemeClr val="lt1"/>
                </a:solidFill>
                <a:latin typeface="Lustria"/>
                <a:ea typeface="Lustria"/>
                <a:cs typeface="Lustria"/>
                <a:sym typeface="Lustria"/>
              </a:defRPr>
            </a:lvl4pPr>
            <a:lvl5pPr marL="1828800" marR="0" lvl="4" indent="0" algn="l" rtl="0">
              <a:spcBef>
                <a:spcPts val="0"/>
              </a:spcBef>
              <a:defRPr sz="1800" b="0" i="0" u="none" strike="noStrike" cap="none">
                <a:solidFill>
                  <a:schemeClr val="lt1"/>
                </a:solidFill>
                <a:latin typeface="Lustria"/>
                <a:ea typeface="Lustria"/>
                <a:cs typeface="Lustria"/>
                <a:sym typeface="Lustria"/>
              </a:defRPr>
            </a:lvl5pPr>
            <a:lvl6pPr marL="2286000" marR="0" lvl="5" indent="0" algn="l" rtl="0">
              <a:spcBef>
                <a:spcPts val="0"/>
              </a:spcBef>
              <a:defRPr sz="1800" b="0" i="0" u="none" strike="noStrike" cap="none">
                <a:solidFill>
                  <a:schemeClr val="lt1"/>
                </a:solidFill>
                <a:latin typeface="Lustria"/>
                <a:ea typeface="Lustria"/>
                <a:cs typeface="Lustria"/>
                <a:sym typeface="Lustria"/>
              </a:defRPr>
            </a:lvl6pPr>
            <a:lvl7pPr marL="2743200" marR="0" lvl="6" indent="0" algn="l" rtl="0">
              <a:spcBef>
                <a:spcPts val="0"/>
              </a:spcBef>
              <a:defRPr sz="1800" b="0" i="0" u="none" strike="noStrike" cap="none">
                <a:solidFill>
                  <a:schemeClr val="lt1"/>
                </a:solidFill>
                <a:latin typeface="Lustria"/>
                <a:ea typeface="Lustria"/>
                <a:cs typeface="Lustria"/>
                <a:sym typeface="Lustria"/>
              </a:defRPr>
            </a:lvl7pPr>
            <a:lvl8pPr marL="3200400" marR="0" lvl="7" indent="0" algn="l" rtl="0">
              <a:spcBef>
                <a:spcPts val="0"/>
              </a:spcBef>
              <a:defRPr sz="1800" b="0" i="0" u="none" strike="noStrike" cap="none">
                <a:solidFill>
                  <a:schemeClr val="lt1"/>
                </a:solidFill>
                <a:latin typeface="Lustria"/>
                <a:ea typeface="Lustria"/>
                <a:cs typeface="Lustria"/>
                <a:sym typeface="Lustria"/>
              </a:defRPr>
            </a:lvl8pPr>
            <a:lvl9pPr marL="3657600" marR="0" lvl="8" indent="0" algn="l" rtl="0">
              <a:spcBef>
                <a:spcPts val="0"/>
              </a:spcBef>
              <a:defRPr sz="1800" b="0" i="0" u="none" strike="noStrike" cap="none">
                <a:solidFill>
                  <a:schemeClr val="lt1"/>
                </a:solidFill>
                <a:latin typeface="Lustria"/>
                <a:ea typeface="Lustria"/>
                <a:cs typeface="Lustria"/>
                <a:sym typeface="Lustria"/>
              </a:defRPr>
            </a:lvl9pPr>
          </a:lstStyle>
          <a:p>
            <a:endParaRPr/>
          </a:p>
        </p:txBody>
      </p:sp>
      <p:sp>
        <p:nvSpPr>
          <p:cNvPr id="33" name="Shape 33"/>
          <p:cNvSpPr txBox="1">
            <a:spLocks noGrp="1"/>
          </p:cNvSpPr>
          <p:nvPr>
            <p:ph type="sldNum" idx="12"/>
          </p:nvPr>
        </p:nvSpPr>
        <p:spPr>
          <a:xfrm>
            <a:off x="4267200" y="6356350"/>
            <a:ext cx="609600" cy="365125"/>
          </a:xfrm>
          <a:prstGeom prst="rect">
            <a:avLst/>
          </a:prstGeom>
          <a:noFill/>
          <a:ln>
            <a:noFill/>
          </a:ln>
        </p:spPr>
        <p:txBody>
          <a:bodyPr wrap="square" lIns="91425" tIns="45700" rIns="91425" bIns="45700" anchor="ctr" anchorCtr="0">
            <a:noAutofit/>
          </a:bodyPr>
          <a:lstStyle/>
          <a:p>
            <a:pPr marL="0" marR="0" lvl="0" indent="0" algn="ctr" rtl="0">
              <a:spcBef>
                <a:spcPts val="0"/>
              </a:spcBef>
              <a:buSzPct val="25000"/>
              <a:buNone/>
            </a:pPr>
            <a:fld id="{00000000-1234-1234-1234-123412341234}" type="slidenum">
              <a:rPr lang="en-US" sz="1200" b="0" i="0" u="none" strike="noStrike" cap="none">
                <a:solidFill>
                  <a:schemeClr val="dk2"/>
                </a:solidFill>
                <a:latin typeface="Lustria"/>
                <a:ea typeface="Lustria"/>
                <a:cs typeface="Lustria"/>
                <a:sym typeface="Lustria"/>
              </a:rPr>
              <a:t>‹#›</a:t>
            </a:fld>
            <a:endParaRPr lang="en-US" sz="1200" b="0" i="0" u="none" strike="noStrike" cap="none">
              <a:solidFill>
                <a:schemeClr val="dk2"/>
              </a:solidFill>
              <a:latin typeface="Lustria"/>
              <a:ea typeface="Lustria"/>
              <a:cs typeface="Lustria"/>
              <a:sym typeface="Lustria"/>
            </a:endParaRPr>
          </a:p>
        </p:txBody>
      </p:sp>
      <p:pic>
        <p:nvPicPr>
          <p:cNvPr id="34" name="Shape 34" descr="overlay-ruleShadow.png"/>
          <p:cNvPicPr preferRelativeResize="0"/>
          <p:nvPr/>
        </p:nvPicPr>
        <p:blipFill rotWithShape="1">
          <a:blip r:embed="rId3">
            <a:alphaModFix/>
          </a:blip>
          <a:srcRect/>
          <a:stretch/>
        </p:blipFill>
        <p:spPr>
          <a:xfrm>
            <a:off x="0" y="3303984"/>
            <a:ext cx="9144000" cy="125016"/>
          </a:xfrm>
          <a:prstGeom prst="rect">
            <a:avLst/>
          </a:prstGeom>
          <a:noFill/>
          <a:ln>
            <a:noFill/>
          </a:ln>
        </p:spPr>
      </p:pic>
      <p:sp>
        <p:nvSpPr>
          <p:cNvPr id="35" name="Shape 35"/>
          <p:cNvSpPr>
            <a:spLocks noGrp="1"/>
          </p:cNvSpPr>
          <p:nvPr>
            <p:ph type="pic" idx="2"/>
          </p:nvPr>
        </p:nvSpPr>
        <p:spPr>
          <a:xfrm>
            <a:off x="3677371" y="2564085"/>
            <a:ext cx="1789259" cy="1729830"/>
          </a:xfrm>
          <a:prstGeom prst="ellipse">
            <a:avLst/>
          </a:prstGeom>
          <a:noFill/>
          <a:ln w="127000" cap="flat" cmpd="sng">
            <a:solidFill>
              <a:schemeClr val="lt2"/>
            </a:solidFill>
            <a:prstDash val="solid"/>
            <a:round/>
            <a:headEnd type="none" w="med" len="med"/>
            <a:tailEnd type="none" w="med" len="med"/>
          </a:ln>
        </p:spPr>
        <p:txBody>
          <a:bodyPr wrap="square" lIns="91425" tIns="91425" rIns="91425" bIns="91425" anchor="ctr" anchorCtr="0"/>
          <a:lstStyle>
            <a:lvl1pPr marL="0" marR="0" lvl="0" indent="0" algn="ctr" rtl="0">
              <a:spcBef>
                <a:spcPts val="0"/>
              </a:spcBef>
              <a:buClr>
                <a:schemeClr val="lt1"/>
              </a:buClr>
              <a:buFont typeface="Lustria"/>
              <a:buNone/>
              <a:defRPr sz="1600" b="0" i="0" u="none" strike="noStrike" cap="none">
                <a:solidFill>
                  <a:schemeClr val="lt1"/>
                </a:solidFill>
                <a:latin typeface="Lustria"/>
                <a:ea typeface="Lustria"/>
                <a:cs typeface="Lustria"/>
                <a:sym typeface="Lustria"/>
              </a:defRPr>
            </a:lvl1pPr>
            <a:lvl2pPr marL="457200" marR="0" lvl="1" indent="0" algn="l" rtl="0">
              <a:spcBef>
                <a:spcPts val="0"/>
              </a:spcBef>
              <a:defRPr sz="1800" b="0" i="0" u="none" strike="noStrike" cap="none">
                <a:solidFill>
                  <a:schemeClr val="lt1"/>
                </a:solidFill>
                <a:latin typeface="Lustria"/>
                <a:ea typeface="Lustria"/>
                <a:cs typeface="Lustria"/>
                <a:sym typeface="Lustria"/>
              </a:defRPr>
            </a:lvl2pPr>
            <a:lvl3pPr marL="914400" marR="0" lvl="2" indent="0" algn="l" rtl="0">
              <a:spcBef>
                <a:spcPts val="0"/>
              </a:spcBef>
              <a:defRPr sz="1800" b="0" i="0" u="none" strike="noStrike" cap="none">
                <a:solidFill>
                  <a:schemeClr val="lt1"/>
                </a:solidFill>
                <a:latin typeface="Lustria"/>
                <a:ea typeface="Lustria"/>
                <a:cs typeface="Lustria"/>
                <a:sym typeface="Lustria"/>
              </a:defRPr>
            </a:lvl3pPr>
            <a:lvl4pPr marL="1371600" marR="0" lvl="3" indent="0" algn="l" rtl="0">
              <a:spcBef>
                <a:spcPts val="0"/>
              </a:spcBef>
              <a:defRPr sz="1800" b="0" i="0" u="none" strike="noStrike" cap="none">
                <a:solidFill>
                  <a:schemeClr val="lt1"/>
                </a:solidFill>
                <a:latin typeface="Lustria"/>
                <a:ea typeface="Lustria"/>
                <a:cs typeface="Lustria"/>
                <a:sym typeface="Lustria"/>
              </a:defRPr>
            </a:lvl4pPr>
            <a:lvl5pPr marL="1828800" marR="0" lvl="4" indent="0" algn="l" rtl="0">
              <a:spcBef>
                <a:spcPts val="0"/>
              </a:spcBef>
              <a:defRPr sz="1800" b="0" i="0" u="none" strike="noStrike" cap="none">
                <a:solidFill>
                  <a:schemeClr val="lt1"/>
                </a:solidFill>
                <a:latin typeface="Lustria"/>
                <a:ea typeface="Lustria"/>
                <a:cs typeface="Lustria"/>
                <a:sym typeface="Lustria"/>
              </a:defRPr>
            </a:lvl5pPr>
            <a:lvl6pPr marL="2286000" marR="0" lvl="5" indent="0" algn="l" rtl="0">
              <a:spcBef>
                <a:spcPts val="0"/>
              </a:spcBef>
              <a:defRPr sz="1800" b="0" i="0" u="none" strike="noStrike" cap="none">
                <a:solidFill>
                  <a:schemeClr val="lt1"/>
                </a:solidFill>
                <a:latin typeface="Lustria"/>
                <a:ea typeface="Lustria"/>
                <a:cs typeface="Lustria"/>
                <a:sym typeface="Lustria"/>
              </a:defRPr>
            </a:lvl6pPr>
            <a:lvl7pPr marL="2743200" marR="0" lvl="6" indent="0" algn="l" rtl="0">
              <a:spcBef>
                <a:spcPts val="0"/>
              </a:spcBef>
              <a:defRPr sz="1800" b="0" i="0" u="none" strike="noStrike" cap="none">
                <a:solidFill>
                  <a:schemeClr val="lt1"/>
                </a:solidFill>
                <a:latin typeface="Lustria"/>
                <a:ea typeface="Lustria"/>
                <a:cs typeface="Lustria"/>
                <a:sym typeface="Lustria"/>
              </a:defRPr>
            </a:lvl7pPr>
            <a:lvl8pPr marL="3200400" marR="0" lvl="7" indent="0" algn="l" rtl="0">
              <a:spcBef>
                <a:spcPts val="0"/>
              </a:spcBef>
              <a:defRPr sz="1800" b="0" i="0" u="none" strike="noStrike" cap="none">
                <a:solidFill>
                  <a:schemeClr val="lt1"/>
                </a:solidFill>
                <a:latin typeface="Lustria"/>
                <a:ea typeface="Lustria"/>
                <a:cs typeface="Lustria"/>
                <a:sym typeface="Lustria"/>
              </a:defRPr>
            </a:lvl8pPr>
            <a:lvl9pPr marL="3657600" marR="0" lvl="8" indent="0" algn="l" rtl="0">
              <a:spcBef>
                <a:spcPts val="0"/>
              </a:spcBef>
              <a:defRPr sz="1800" b="0" i="0" u="none" strike="noStrike" cap="none">
                <a:solidFill>
                  <a:schemeClr val="lt1"/>
                </a:solidFill>
                <a:latin typeface="Lustria"/>
                <a:ea typeface="Lustria"/>
                <a:cs typeface="Lustria"/>
                <a:sym typeface="Lustria"/>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36"/>
        <p:cNvGrpSpPr/>
        <p:nvPr/>
      </p:nvGrpSpPr>
      <p:grpSpPr>
        <a:xfrm>
          <a:off x="0" y="0"/>
          <a:ext cx="0" cy="0"/>
          <a:chOff x="0" y="0"/>
          <a:chExt cx="0" cy="0"/>
        </a:xfrm>
      </p:grpSpPr>
      <p:pic>
        <p:nvPicPr>
          <p:cNvPr id="37" name="Shape 37" descr="overlay-ruleShadow.png"/>
          <p:cNvPicPr preferRelativeResize="0"/>
          <p:nvPr/>
        </p:nvPicPr>
        <p:blipFill rotWithShape="1">
          <a:blip r:embed="rId2">
            <a:alphaModFix/>
          </a:blip>
          <a:srcRect/>
          <a:stretch/>
        </p:blipFill>
        <p:spPr>
          <a:xfrm>
            <a:off x="0" y="4446984"/>
            <a:ext cx="9144000" cy="125016"/>
          </a:xfrm>
          <a:prstGeom prst="rect">
            <a:avLst/>
          </a:prstGeom>
          <a:noFill/>
          <a:ln>
            <a:noFill/>
          </a:ln>
        </p:spPr>
      </p:pic>
      <p:pic>
        <p:nvPicPr>
          <p:cNvPr id="38" name="Shape 38" descr="Overlay-FullBackground.jpg"/>
          <p:cNvPicPr preferRelativeResize="0"/>
          <p:nvPr/>
        </p:nvPicPr>
        <p:blipFill rotWithShape="1">
          <a:blip r:embed="rId3">
            <a:alphaModFix/>
          </a:blip>
          <a:srcRect t="66667"/>
          <a:stretch/>
        </p:blipFill>
        <p:spPr>
          <a:xfrm>
            <a:off x="0" y="4572000"/>
            <a:ext cx="9144000" cy="2286000"/>
          </a:xfrm>
          <a:prstGeom prst="rect">
            <a:avLst/>
          </a:prstGeom>
          <a:noFill/>
          <a:ln>
            <a:noFill/>
          </a:ln>
        </p:spPr>
      </p:pic>
      <p:sp>
        <p:nvSpPr>
          <p:cNvPr id="39" name="Shape 39"/>
          <p:cNvSpPr txBox="1">
            <a:spLocks noGrp="1"/>
          </p:cNvSpPr>
          <p:nvPr>
            <p:ph type="title"/>
          </p:nvPr>
        </p:nvSpPr>
        <p:spPr>
          <a:xfrm>
            <a:off x="779463" y="2971800"/>
            <a:ext cx="7583487" cy="1362075"/>
          </a:xfrm>
          <a:prstGeom prst="rect">
            <a:avLst/>
          </a:prstGeom>
          <a:noFill/>
          <a:ln>
            <a:noFill/>
          </a:ln>
        </p:spPr>
        <p:txBody>
          <a:bodyPr wrap="square" lIns="91425" tIns="91425" rIns="91425" bIns="91425" anchor="b" anchorCtr="0"/>
          <a:lstStyle>
            <a:lvl1pPr lvl="0" algn="ctr" rtl="0">
              <a:spcBef>
                <a:spcPts val="0"/>
              </a:spcBef>
              <a:buClr>
                <a:schemeClr val="lt1"/>
              </a:buClr>
              <a:buFont typeface="Libre Baskerville"/>
              <a:buNone/>
              <a:defRPr sz="4800">
                <a:solidFill>
                  <a:schemeClr val="lt1"/>
                </a:solidFill>
                <a:latin typeface="Libre Baskerville"/>
                <a:ea typeface="Libre Baskerville"/>
                <a:cs typeface="Libre Baskerville"/>
                <a:sym typeface="Libre Baskervill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40" name="Shape 40"/>
          <p:cNvSpPr txBox="1">
            <a:spLocks noGrp="1"/>
          </p:cNvSpPr>
          <p:nvPr>
            <p:ph type="body" idx="1"/>
          </p:nvPr>
        </p:nvSpPr>
        <p:spPr>
          <a:xfrm>
            <a:off x="779463" y="4724400"/>
            <a:ext cx="7583487" cy="1398494"/>
          </a:xfrm>
          <a:prstGeom prst="rect">
            <a:avLst/>
          </a:prstGeom>
          <a:noFill/>
          <a:ln>
            <a:noFill/>
          </a:ln>
        </p:spPr>
        <p:txBody>
          <a:bodyPr wrap="square" lIns="91425" tIns="91425" rIns="91425" bIns="91425" anchor="t" anchorCtr="0"/>
          <a:lstStyle>
            <a:lvl1pPr marL="0" lvl="0" indent="0" algn="ctr" rtl="0">
              <a:spcBef>
                <a:spcPts val="300"/>
              </a:spcBef>
              <a:buClr>
                <a:schemeClr val="dk2"/>
              </a:buClr>
              <a:buFont typeface="Lustria"/>
              <a:buNone/>
              <a:defRPr sz="1800">
                <a:solidFill>
                  <a:schemeClr val="dk2"/>
                </a:solidFill>
                <a:latin typeface="Lustria"/>
                <a:ea typeface="Lustria"/>
                <a:cs typeface="Lustria"/>
                <a:sym typeface="Lustria"/>
              </a:defRPr>
            </a:lvl1pPr>
            <a:lvl2pPr marL="457200" lvl="1" indent="0" rtl="0">
              <a:spcBef>
                <a:spcPts val="0"/>
              </a:spcBef>
              <a:buClr>
                <a:schemeClr val="lt1"/>
              </a:buClr>
              <a:buFont typeface="Lustria"/>
              <a:buNone/>
              <a:defRPr sz="1800">
                <a:solidFill>
                  <a:schemeClr val="lt1"/>
                </a:solidFill>
              </a:defRPr>
            </a:lvl2pPr>
            <a:lvl3pPr marL="914400" lvl="2" indent="0" rtl="0">
              <a:spcBef>
                <a:spcPts val="0"/>
              </a:spcBef>
              <a:buClr>
                <a:schemeClr val="lt1"/>
              </a:buClr>
              <a:buFont typeface="Lustria"/>
              <a:buNone/>
              <a:defRPr sz="1600">
                <a:solidFill>
                  <a:schemeClr val="lt1"/>
                </a:solidFill>
              </a:defRPr>
            </a:lvl3pPr>
            <a:lvl4pPr marL="1371600" lvl="3" indent="0" rtl="0">
              <a:spcBef>
                <a:spcPts val="0"/>
              </a:spcBef>
              <a:buClr>
                <a:schemeClr val="lt1"/>
              </a:buClr>
              <a:buFont typeface="Lustria"/>
              <a:buNone/>
              <a:defRPr sz="1400">
                <a:solidFill>
                  <a:schemeClr val="lt1"/>
                </a:solidFill>
              </a:defRPr>
            </a:lvl4pPr>
            <a:lvl5pPr marL="1828800" lvl="4" indent="0" rtl="0">
              <a:spcBef>
                <a:spcPts val="0"/>
              </a:spcBef>
              <a:buClr>
                <a:schemeClr val="lt1"/>
              </a:buClr>
              <a:buFont typeface="Lustria"/>
              <a:buNone/>
              <a:defRPr sz="1400">
                <a:solidFill>
                  <a:schemeClr val="lt1"/>
                </a:solidFill>
              </a:defRPr>
            </a:lvl5pPr>
            <a:lvl6pPr marL="2286000" lvl="5" indent="0" rtl="0">
              <a:spcBef>
                <a:spcPts val="0"/>
              </a:spcBef>
              <a:buClr>
                <a:schemeClr val="lt1"/>
              </a:buClr>
              <a:buFont typeface="Lustria"/>
              <a:buNone/>
              <a:defRPr sz="1400">
                <a:solidFill>
                  <a:schemeClr val="lt1"/>
                </a:solidFill>
              </a:defRPr>
            </a:lvl6pPr>
            <a:lvl7pPr marL="2743200" lvl="6" indent="0" rtl="0">
              <a:spcBef>
                <a:spcPts val="0"/>
              </a:spcBef>
              <a:buClr>
                <a:schemeClr val="lt1"/>
              </a:buClr>
              <a:buFont typeface="Lustria"/>
              <a:buNone/>
              <a:defRPr sz="1400">
                <a:solidFill>
                  <a:schemeClr val="lt1"/>
                </a:solidFill>
              </a:defRPr>
            </a:lvl7pPr>
            <a:lvl8pPr marL="3200400" lvl="7" indent="0" rtl="0">
              <a:spcBef>
                <a:spcPts val="0"/>
              </a:spcBef>
              <a:buClr>
                <a:schemeClr val="lt1"/>
              </a:buClr>
              <a:buFont typeface="Lustria"/>
              <a:buNone/>
              <a:defRPr sz="1400">
                <a:solidFill>
                  <a:schemeClr val="lt1"/>
                </a:solidFill>
              </a:defRPr>
            </a:lvl8pPr>
            <a:lvl9pPr marL="3657600" lvl="8" indent="0" rtl="0">
              <a:spcBef>
                <a:spcPts val="0"/>
              </a:spcBef>
              <a:buClr>
                <a:schemeClr val="lt1"/>
              </a:buClr>
              <a:buFont typeface="Lustria"/>
              <a:buNone/>
              <a:defRPr sz="1400">
                <a:solidFill>
                  <a:schemeClr val="lt1"/>
                </a:solidFill>
              </a:defRPr>
            </a:lvl9pPr>
          </a:lstStyle>
          <a:p>
            <a:endParaRPr/>
          </a:p>
        </p:txBody>
      </p:sp>
      <p:sp>
        <p:nvSpPr>
          <p:cNvPr id="41" name="Shape 41"/>
          <p:cNvSpPr txBox="1">
            <a:spLocks noGrp="1"/>
          </p:cNvSpPr>
          <p:nvPr>
            <p:ph type="dt" idx="10"/>
          </p:nvPr>
        </p:nvSpPr>
        <p:spPr>
          <a:xfrm>
            <a:off x="6732494" y="6356350"/>
            <a:ext cx="2133600" cy="365125"/>
          </a:xfrm>
          <a:prstGeom prst="rect">
            <a:avLst/>
          </a:prstGeom>
          <a:noFill/>
          <a:ln>
            <a:noFill/>
          </a:ln>
        </p:spPr>
        <p:txBody>
          <a:bodyPr wrap="square" lIns="91425" tIns="91425" rIns="91425" bIns="91425" anchor="ctr" anchorCtr="0"/>
          <a:lstStyle>
            <a:lvl1pPr marL="0" marR="0" lvl="0" indent="0" algn="r" rtl="0">
              <a:spcBef>
                <a:spcPts val="0"/>
              </a:spcBef>
              <a:defRPr sz="1200" b="0" i="0" u="none" strike="noStrike" cap="none">
                <a:solidFill>
                  <a:schemeClr val="dk2"/>
                </a:solidFill>
                <a:latin typeface="Lustria"/>
                <a:ea typeface="Lustria"/>
                <a:cs typeface="Lustria"/>
                <a:sym typeface="Lustria"/>
              </a:defRPr>
            </a:lvl1pPr>
            <a:lvl2pPr marL="457200" marR="0" lvl="1" indent="0" algn="l" rtl="0">
              <a:spcBef>
                <a:spcPts val="0"/>
              </a:spcBef>
              <a:defRPr sz="1800" b="0" i="0" u="none" strike="noStrike" cap="none">
                <a:solidFill>
                  <a:schemeClr val="lt1"/>
                </a:solidFill>
                <a:latin typeface="Lustria"/>
                <a:ea typeface="Lustria"/>
                <a:cs typeface="Lustria"/>
                <a:sym typeface="Lustria"/>
              </a:defRPr>
            </a:lvl2pPr>
            <a:lvl3pPr marL="914400" marR="0" lvl="2" indent="0" algn="l" rtl="0">
              <a:spcBef>
                <a:spcPts val="0"/>
              </a:spcBef>
              <a:defRPr sz="1800" b="0" i="0" u="none" strike="noStrike" cap="none">
                <a:solidFill>
                  <a:schemeClr val="lt1"/>
                </a:solidFill>
                <a:latin typeface="Lustria"/>
                <a:ea typeface="Lustria"/>
                <a:cs typeface="Lustria"/>
                <a:sym typeface="Lustria"/>
              </a:defRPr>
            </a:lvl3pPr>
            <a:lvl4pPr marL="1371600" marR="0" lvl="3" indent="0" algn="l" rtl="0">
              <a:spcBef>
                <a:spcPts val="0"/>
              </a:spcBef>
              <a:defRPr sz="1800" b="0" i="0" u="none" strike="noStrike" cap="none">
                <a:solidFill>
                  <a:schemeClr val="lt1"/>
                </a:solidFill>
                <a:latin typeface="Lustria"/>
                <a:ea typeface="Lustria"/>
                <a:cs typeface="Lustria"/>
                <a:sym typeface="Lustria"/>
              </a:defRPr>
            </a:lvl4pPr>
            <a:lvl5pPr marL="1828800" marR="0" lvl="4" indent="0" algn="l" rtl="0">
              <a:spcBef>
                <a:spcPts val="0"/>
              </a:spcBef>
              <a:defRPr sz="1800" b="0" i="0" u="none" strike="noStrike" cap="none">
                <a:solidFill>
                  <a:schemeClr val="lt1"/>
                </a:solidFill>
                <a:latin typeface="Lustria"/>
                <a:ea typeface="Lustria"/>
                <a:cs typeface="Lustria"/>
                <a:sym typeface="Lustria"/>
              </a:defRPr>
            </a:lvl5pPr>
            <a:lvl6pPr marL="2286000" marR="0" lvl="5" indent="0" algn="l" rtl="0">
              <a:spcBef>
                <a:spcPts val="0"/>
              </a:spcBef>
              <a:defRPr sz="1800" b="0" i="0" u="none" strike="noStrike" cap="none">
                <a:solidFill>
                  <a:schemeClr val="lt1"/>
                </a:solidFill>
                <a:latin typeface="Lustria"/>
                <a:ea typeface="Lustria"/>
                <a:cs typeface="Lustria"/>
                <a:sym typeface="Lustria"/>
              </a:defRPr>
            </a:lvl6pPr>
            <a:lvl7pPr marL="2743200" marR="0" lvl="6" indent="0" algn="l" rtl="0">
              <a:spcBef>
                <a:spcPts val="0"/>
              </a:spcBef>
              <a:defRPr sz="1800" b="0" i="0" u="none" strike="noStrike" cap="none">
                <a:solidFill>
                  <a:schemeClr val="lt1"/>
                </a:solidFill>
                <a:latin typeface="Lustria"/>
                <a:ea typeface="Lustria"/>
                <a:cs typeface="Lustria"/>
                <a:sym typeface="Lustria"/>
              </a:defRPr>
            </a:lvl7pPr>
            <a:lvl8pPr marL="3200400" marR="0" lvl="7" indent="0" algn="l" rtl="0">
              <a:spcBef>
                <a:spcPts val="0"/>
              </a:spcBef>
              <a:defRPr sz="1800" b="0" i="0" u="none" strike="noStrike" cap="none">
                <a:solidFill>
                  <a:schemeClr val="lt1"/>
                </a:solidFill>
                <a:latin typeface="Lustria"/>
                <a:ea typeface="Lustria"/>
                <a:cs typeface="Lustria"/>
                <a:sym typeface="Lustria"/>
              </a:defRPr>
            </a:lvl8pPr>
            <a:lvl9pPr marL="3657600" marR="0" lvl="8" indent="0" algn="l" rtl="0">
              <a:spcBef>
                <a:spcPts val="0"/>
              </a:spcBef>
              <a:defRPr sz="1800" b="0" i="0" u="none" strike="noStrike" cap="none">
                <a:solidFill>
                  <a:schemeClr val="lt1"/>
                </a:solidFill>
                <a:latin typeface="Lustria"/>
                <a:ea typeface="Lustria"/>
                <a:cs typeface="Lustria"/>
                <a:sym typeface="Lustria"/>
              </a:defRPr>
            </a:lvl9pPr>
          </a:lstStyle>
          <a:p>
            <a:endParaRPr/>
          </a:p>
        </p:txBody>
      </p:sp>
      <p:sp>
        <p:nvSpPr>
          <p:cNvPr id="42" name="Shape 42"/>
          <p:cNvSpPr txBox="1">
            <a:spLocks noGrp="1"/>
          </p:cNvSpPr>
          <p:nvPr>
            <p:ph type="ftr" idx="11"/>
          </p:nvPr>
        </p:nvSpPr>
        <p:spPr>
          <a:xfrm>
            <a:off x="242047" y="6356350"/>
            <a:ext cx="2895600" cy="365125"/>
          </a:xfrm>
          <a:prstGeom prst="rect">
            <a:avLst/>
          </a:prstGeom>
          <a:noFill/>
          <a:ln>
            <a:noFill/>
          </a:ln>
        </p:spPr>
        <p:txBody>
          <a:bodyPr wrap="square" lIns="91425" tIns="91425" rIns="91425" bIns="91425" anchor="ctr" anchorCtr="0"/>
          <a:lstStyle>
            <a:lvl1pPr marL="0" marR="0" lvl="0" indent="0" algn="l" rtl="0">
              <a:spcBef>
                <a:spcPts val="0"/>
              </a:spcBef>
              <a:defRPr sz="1200" b="0" i="0" u="none" strike="noStrike" cap="none">
                <a:solidFill>
                  <a:schemeClr val="dk2"/>
                </a:solidFill>
                <a:latin typeface="Lustria"/>
                <a:ea typeface="Lustria"/>
                <a:cs typeface="Lustria"/>
                <a:sym typeface="Lustria"/>
              </a:defRPr>
            </a:lvl1pPr>
            <a:lvl2pPr marL="457200" marR="0" lvl="1" indent="0" algn="l" rtl="0">
              <a:spcBef>
                <a:spcPts val="0"/>
              </a:spcBef>
              <a:defRPr sz="1800" b="0" i="0" u="none" strike="noStrike" cap="none">
                <a:solidFill>
                  <a:schemeClr val="lt1"/>
                </a:solidFill>
                <a:latin typeface="Lustria"/>
                <a:ea typeface="Lustria"/>
                <a:cs typeface="Lustria"/>
                <a:sym typeface="Lustria"/>
              </a:defRPr>
            </a:lvl2pPr>
            <a:lvl3pPr marL="914400" marR="0" lvl="2" indent="0" algn="l" rtl="0">
              <a:spcBef>
                <a:spcPts val="0"/>
              </a:spcBef>
              <a:defRPr sz="1800" b="0" i="0" u="none" strike="noStrike" cap="none">
                <a:solidFill>
                  <a:schemeClr val="lt1"/>
                </a:solidFill>
                <a:latin typeface="Lustria"/>
                <a:ea typeface="Lustria"/>
                <a:cs typeface="Lustria"/>
                <a:sym typeface="Lustria"/>
              </a:defRPr>
            </a:lvl3pPr>
            <a:lvl4pPr marL="1371600" marR="0" lvl="3" indent="0" algn="l" rtl="0">
              <a:spcBef>
                <a:spcPts val="0"/>
              </a:spcBef>
              <a:defRPr sz="1800" b="0" i="0" u="none" strike="noStrike" cap="none">
                <a:solidFill>
                  <a:schemeClr val="lt1"/>
                </a:solidFill>
                <a:latin typeface="Lustria"/>
                <a:ea typeface="Lustria"/>
                <a:cs typeface="Lustria"/>
                <a:sym typeface="Lustria"/>
              </a:defRPr>
            </a:lvl4pPr>
            <a:lvl5pPr marL="1828800" marR="0" lvl="4" indent="0" algn="l" rtl="0">
              <a:spcBef>
                <a:spcPts val="0"/>
              </a:spcBef>
              <a:defRPr sz="1800" b="0" i="0" u="none" strike="noStrike" cap="none">
                <a:solidFill>
                  <a:schemeClr val="lt1"/>
                </a:solidFill>
                <a:latin typeface="Lustria"/>
                <a:ea typeface="Lustria"/>
                <a:cs typeface="Lustria"/>
                <a:sym typeface="Lustria"/>
              </a:defRPr>
            </a:lvl5pPr>
            <a:lvl6pPr marL="2286000" marR="0" lvl="5" indent="0" algn="l" rtl="0">
              <a:spcBef>
                <a:spcPts val="0"/>
              </a:spcBef>
              <a:defRPr sz="1800" b="0" i="0" u="none" strike="noStrike" cap="none">
                <a:solidFill>
                  <a:schemeClr val="lt1"/>
                </a:solidFill>
                <a:latin typeface="Lustria"/>
                <a:ea typeface="Lustria"/>
                <a:cs typeface="Lustria"/>
                <a:sym typeface="Lustria"/>
              </a:defRPr>
            </a:lvl6pPr>
            <a:lvl7pPr marL="2743200" marR="0" lvl="6" indent="0" algn="l" rtl="0">
              <a:spcBef>
                <a:spcPts val="0"/>
              </a:spcBef>
              <a:defRPr sz="1800" b="0" i="0" u="none" strike="noStrike" cap="none">
                <a:solidFill>
                  <a:schemeClr val="lt1"/>
                </a:solidFill>
                <a:latin typeface="Lustria"/>
                <a:ea typeface="Lustria"/>
                <a:cs typeface="Lustria"/>
                <a:sym typeface="Lustria"/>
              </a:defRPr>
            </a:lvl7pPr>
            <a:lvl8pPr marL="3200400" marR="0" lvl="7" indent="0" algn="l" rtl="0">
              <a:spcBef>
                <a:spcPts val="0"/>
              </a:spcBef>
              <a:defRPr sz="1800" b="0" i="0" u="none" strike="noStrike" cap="none">
                <a:solidFill>
                  <a:schemeClr val="lt1"/>
                </a:solidFill>
                <a:latin typeface="Lustria"/>
                <a:ea typeface="Lustria"/>
                <a:cs typeface="Lustria"/>
                <a:sym typeface="Lustria"/>
              </a:defRPr>
            </a:lvl8pPr>
            <a:lvl9pPr marL="3657600" marR="0" lvl="8" indent="0" algn="l" rtl="0">
              <a:spcBef>
                <a:spcPts val="0"/>
              </a:spcBef>
              <a:defRPr sz="1800" b="0" i="0" u="none" strike="noStrike" cap="none">
                <a:solidFill>
                  <a:schemeClr val="lt1"/>
                </a:solidFill>
                <a:latin typeface="Lustria"/>
                <a:ea typeface="Lustria"/>
                <a:cs typeface="Lustria"/>
                <a:sym typeface="Lustria"/>
              </a:defRPr>
            </a:lvl9pPr>
          </a:lstStyle>
          <a:p>
            <a:endParaRPr/>
          </a:p>
        </p:txBody>
      </p:sp>
      <p:sp>
        <p:nvSpPr>
          <p:cNvPr id="43" name="Shape 43"/>
          <p:cNvSpPr txBox="1">
            <a:spLocks noGrp="1"/>
          </p:cNvSpPr>
          <p:nvPr>
            <p:ph type="sldNum" idx="12"/>
          </p:nvPr>
        </p:nvSpPr>
        <p:spPr>
          <a:xfrm>
            <a:off x="4267200" y="6356350"/>
            <a:ext cx="609600" cy="365125"/>
          </a:xfrm>
          <a:prstGeom prst="rect">
            <a:avLst/>
          </a:prstGeom>
          <a:noFill/>
          <a:ln>
            <a:noFill/>
          </a:ln>
        </p:spPr>
        <p:txBody>
          <a:bodyPr wrap="square" lIns="91425" tIns="45700" rIns="91425" bIns="45700" anchor="ctr" anchorCtr="0">
            <a:noAutofit/>
          </a:bodyPr>
          <a:lstStyle/>
          <a:p>
            <a:pPr marL="0" marR="0" lvl="0" indent="0" algn="ctr" rtl="0">
              <a:spcBef>
                <a:spcPts val="0"/>
              </a:spcBef>
              <a:buSzPct val="25000"/>
              <a:buNone/>
            </a:pPr>
            <a:fld id="{00000000-1234-1234-1234-123412341234}" type="slidenum">
              <a:rPr lang="en-US" sz="1200" b="0" i="0" u="none" strike="noStrike" cap="none">
                <a:solidFill>
                  <a:schemeClr val="dk2"/>
                </a:solidFill>
                <a:latin typeface="Lustria"/>
                <a:ea typeface="Lustria"/>
                <a:cs typeface="Lustria"/>
                <a:sym typeface="Lustria"/>
              </a:rPr>
              <a:t>‹#›</a:t>
            </a:fld>
            <a:endParaRPr lang="en-US" sz="1200" b="0" i="0" u="none" strike="noStrike" cap="none">
              <a:solidFill>
                <a:schemeClr val="dk2"/>
              </a:solidFill>
              <a:latin typeface="Lustria"/>
              <a:ea typeface="Lustria"/>
              <a:cs typeface="Lustria"/>
              <a:sym typeface="Lustria"/>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44"/>
        <p:cNvGrpSpPr/>
        <p:nvPr/>
      </p:nvGrpSpPr>
      <p:grpSpPr>
        <a:xfrm>
          <a:off x="0" y="0"/>
          <a:ext cx="0" cy="0"/>
          <a:chOff x="0" y="0"/>
          <a:chExt cx="0" cy="0"/>
        </a:xfrm>
      </p:grpSpPr>
      <p:pic>
        <p:nvPicPr>
          <p:cNvPr id="45" name="Shape 45" descr="overlay-ruleShadow.png"/>
          <p:cNvPicPr preferRelativeResize="0"/>
          <p:nvPr/>
        </p:nvPicPr>
        <p:blipFill rotWithShape="1">
          <a:blip r:embed="rId2">
            <a:alphaModFix/>
          </a:blip>
          <a:srcRect/>
          <a:stretch/>
        </p:blipFill>
        <p:spPr>
          <a:xfrm>
            <a:off x="0" y="1307592"/>
            <a:ext cx="9144000" cy="125016"/>
          </a:xfrm>
          <a:prstGeom prst="rect">
            <a:avLst/>
          </a:prstGeom>
          <a:noFill/>
          <a:ln>
            <a:noFill/>
          </a:ln>
        </p:spPr>
      </p:pic>
      <p:pic>
        <p:nvPicPr>
          <p:cNvPr id="46" name="Shape 46" descr="Overlay-FullBackground.jpg"/>
          <p:cNvPicPr preferRelativeResize="0"/>
          <p:nvPr/>
        </p:nvPicPr>
        <p:blipFill rotWithShape="1">
          <a:blip r:embed="rId3">
            <a:alphaModFix/>
          </a:blip>
          <a:srcRect t="23333"/>
          <a:stretch/>
        </p:blipFill>
        <p:spPr>
          <a:xfrm>
            <a:off x="0" y="1425388"/>
            <a:ext cx="9144000" cy="5432612"/>
          </a:xfrm>
          <a:prstGeom prst="rect">
            <a:avLst/>
          </a:prstGeom>
          <a:noFill/>
          <a:ln>
            <a:noFill/>
          </a:ln>
        </p:spPr>
      </p:pic>
      <p:sp>
        <p:nvSpPr>
          <p:cNvPr id="47" name="Shape 47"/>
          <p:cNvSpPr txBox="1">
            <a:spLocks noGrp="1"/>
          </p:cNvSpPr>
          <p:nvPr>
            <p:ph type="title"/>
          </p:nvPr>
        </p:nvSpPr>
        <p:spPr>
          <a:xfrm>
            <a:off x="779463" y="62753"/>
            <a:ext cx="7583488" cy="1283167"/>
          </a:xfrm>
          <a:prstGeom prst="rect">
            <a:avLst/>
          </a:prstGeom>
          <a:noFill/>
          <a:ln>
            <a:noFill/>
          </a:ln>
        </p:spPr>
        <p:txBody>
          <a:bodyPr wrap="square" lIns="91425" tIns="91425" rIns="91425" bIns="91425" anchor="ctr" anchorCtr="0"/>
          <a:lstStyle>
            <a:lvl1pPr lvl="0" algn="ctr" rtl="0">
              <a:spcBef>
                <a:spcPts val="0"/>
              </a:spcBef>
              <a:buClr>
                <a:schemeClr val="lt1"/>
              </a:buClr>
              <a:buFont typeface="Libre Baskerville"/>
              <a:buNone/>
              <a:defRPr sz="4800">
                <a:solidFill>
                  <a:schemeClr val="lt1"/>
                </a:solidFill>
                <a:latin typeface="Libre Baskerville"/>
                <a:ea typeface="Libre Baskerville"/>
                <a:cs typeface="Libre Baskerville"/>
                <a:sym typeface="Libre Baskervill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48" name="Shape 48"/>
          <p:cNvSpPr txBox="1">
            <a:spLocks noGrp="1"/>
          </p:cNvSpPr>
          <p:nvPr>
            <p:ph type="body" idx="1"/>
          </p:nvPr>
        </p:nvSpPr>
        <p:spPr>
          <a:xfrm>
            <a:off x="779463" y="1828800"/>
            <a:ext cx="3566160" cy="4297363"/>
          </a:xfrm>
          <a:prstGeom prst="rect">
            <a:avLst/>
          </a:prstGeom>
          <a:noFill/>
          <a:ln>
            <a:noFill/>
          </a:ln>
        </p:spPr>
        <p:txBody>
          <a:bodyPr wrap="square" lIns="91425" tIns="91425" rIns="91425" bIns="91425" anchor="t" anchorCtr="0"/>
          <a:lstStyle>
            <a:lvl1pPr lvl="0" rtl="0">
              <a:spcBef>
                <a:spcPts val="0"/>
              </a:spcBef>
              <a:defRPr sz="2000"/>
            </a:lvl1pPr>
            <a:lvl2pPr lvl="1" rtl="0">
              <a:spcBef>
                <a:spcPts val="0"/>
              </a:spcBef>
              <a:defRPr sz="1800"/>
            </a:lvl2pPr>
            <a:lvl3pPr lvl="2" rtl="0">
              <a:spcBef>
                <a:spcPts val="0"/>
              </a:spcBef>
              <a:defRPr sz="1800"/>
            </a:lvl3pPr>
            <a:lvl4pPr lvl="3" rtl="0">
              <a:spcBef>
                <a:spcPts val="0"/>
              </a:spcBef>
              <a:defRPr sz="1800"/>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a:endParaRPr/>
          </a:p>
        </p:txBody>
      </p:sp>
      <p:sp>
        <p:nvSpPr>
          <p:cNvPr id="49" name="Shape 49"/>
          <p:cNvSpPr txBox="1">
            <a:spLocks noGrp="1"/>
          </p:cNvSpPr>
          <p:nvPr>
            <p:ph type="body" idx="2"/>
          </p:nvPr>
        </p:nvSpPr>
        <p:spPr>
          <a:xfrm>
            <a:off x="4796791" y="1828800"/>
            <a:ext cx="3566160" cy="4297363"/>
          </a:xfrm>
          <a:prstGeom prst="rect">
            <a:avLst/>
          </a:prstGeom>
          <a:noFill/>
          <a:ln>
            <a:noFill/>
          </a:ln>
        </p:spPr>
        <p:txBody>
          <a:bodyPr wrap="square" lIns="91425" tIns="91425" rIns="91425" bIns="91425" anchor="t" anchorCtr="0"/>
          <a:lstStyle>
            <a:lvl1pPr lvl="0" rtl="0">
              <a:spcBef>
                <a:spcPts val="0"/>
              </a:spcBef>
              <a:defRPr sz="2000"/>
            </a:lvl1pPr>
            <a:lvl2pPr lvl="1" rtl="0">
              <a:spcBef>
                <a:spcPts val="0"/>
              </a:spcBef>
              <a:defRPr sz="1800"/>
            </a:lvl2pPr>
            <a:lvl3pPr lvl="2" rtl="0">
              <a:spcBef>
                <a:spcPts val="0"/>
              </a:spcBef>
              <a:defRPr sz="1800"/>
            </a:lvl3pPr>
            <a:lvl4pPr lvl="3" rtl="0">
              <a:spcBef>
                <a:spcPts val="0"/>
              </a:spcBef>
              <a:defRPr sz="1800"/>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a:endParaRPr/>
          </a:p>
        </p:txBody>
      </p:sp>
      <p:sp>
        <p:nvSpPr>
          <p:cNvPr id="50" name="Shape 50"/>
          <p:cNvSpPr txBox="1">
            <a:spLocks noGrp="1"/>
          </p:cNvSpPr>
          <p:nvPr>
            <p:ph type="dt" idx="10"/>
          </p:nvPr>
        </p:nvSpPr>
        <p:spPr>
          <a:xfrm>
            <a:off x="6732494" y="6356350"/>
            <a:ext cx="2133600" cy="365125"/>
          </a:xfrm>
          <a:prstGeom prst="rect">
            <a:avLst/>
          </a:prstGeom>
          <a:noFill/>
          <a:ln>
            <a:noFill/>
          </a:ln>
        </p:spPr>
        <p:txBody>
          <a:bodyPr wrap="square" lIns="91425" tIns="91425" rIns="91425" bIns="91425" anchor="ctr" anchorCtr="0"/>
          <a:lstStyle>
            <a:lvl1pPr marL="0" marR="0" lvl="0" indent="0" algn="r" rtl="0">
              <a:spcBef>
                <a:spcPts val="0"/>
              </a:spcBef>
              <a:defRPr sz="1200" b="0" i="0" u="none" strike="noStrike" cap="none">
                <a:solidFill>
                  <a:schemeClr val="dk2"/>
                </a:solidFill>
                <a:latin typeface="Lustria"/>
                <a:ea typeface="Lustria"/>
                <a:cs typeface="Lustria"/>
                <a:sym typeface="Lustria"/>
              </a:defRPr>
            </a:lvl1pPr>
            <a:lvl2pPr marL="457200" marR="0" lvl="1" indent="0" algn="l" rtl="0">
              <a:spcBef>
                <a:spcPts val="0"/>
              </a:spcBef>
              <a:defRPr sz="1800" b="0" i="0" u="none" strike="noStrike" cap="none">
                <a:solidFill>
                  <a:schemeClr val="lt1"/>
                </a:solidFill>
                <a:latin typeface="Lustria"/>
                <a:ea typeface="Lustria"/>
                <a:cs typeface="Lustria"/>
                <a:sym typeface="Lustria"/>
              </a:defRPr>
            </a:lvl2pPr>
            <a:lvl3pPr marL="914400" marR="0" lvl="2" indent="0" algn="l" rtl="0">
              <a:spcBef>
                <a:spcPts val="0"/>
              </a:spcBef>
              <a:defRPr sz="1800" b="0" i="0" u="none" strike="noStrike" cap="none">
                <a:solidFill>
                  <a:schemeClr val="lt1"/>
                </a:solidFill>
                <a:latin typeface="Lustria"/>
                <a:ea typeface="Lustria"/>
                <a:cs typeface="Lustria"/>
                <a:sym typeface="Lustria"/>
              </a:defRPr>
            </a:lvl3pPr>
            <a:lvl4pPr marL="1371600" marR="0" lvl="3" indent="0" algn="l" rtl="0">
              <a:spcBef>
                <a:spcPts val="0"/>
              </a:spcBef>
              <a:defRPr sz="1800" b="0" i="0" u="none" strike="noStrike" cap="none">
                <a:solidFill>
                  <a:schemeClr val="lt1"/>
                </a:solidFill>
                <a:latin typeface="Lustria"/>
                <a:ea typeface="Lustria"/>
                <a:cs typeface="Lustria"/>
                <a:sym typeface="Lustria"/>
              </a:defRPr>
            </a:lvl4pPr>
            <a:lvl5pPr marL="1828800" marR="0" lvl="4" indent="0" algn="l" rtl="0">
              <a:spcBef>
                <a:spcPts val="0"/>
              </a:spcBef>
              <a:defRPr sz="1800" b="0" i="0" u="none" strike="noStrike" cap="none">
                <a:solidFill>
                  <a:schemeClr val="lt1"/>
                </a:solidFill>
                <a:latin typeface="Lustria"/>
                <a:ea typeface="Lustria"/>
                <a:cs typeface="Lustria"/>
                <a:sym typeface="Lustria"/>
              </a:defRPr>
            </a:lvl5pPr>
            <a:lvl6pPr marL="2286000" marR="0" lvl="5" indent="0" algn="l" rtl="0">
              <a:spcBef>
                <a:spcPts val="0"/>
              </a:spcBef>
              <a:defRPr sz="1800" b="0" i="0" u="none" strike="noStrike" cap="none">
                <a:solidFill>
                  <a:schemeClr val="lt1"/>
                </a:solidFill>
                <a:latin typeface="Lustria"/>
                <a:ea typeface="Lustria"/>
                <a:cs typeface="Lustria"/>
                <a:sym typeface="Lustria"/>
              </a:defRPr>
            </a:lvl6pPr>
            <a:lvl7pPr marL="2743200" marR="0" lvl="6" indent="0" algn="l" rtl="0">
              <a:spcBef>
                <a:spcPts val="0"/>
              </a:spcBef>
              <a:defRPr sz="1800" b="0" i="0" u="none" strike="noStrike" cap="none">
                <a:solidFill>
                  <a:schemeClr val="lt1"/>
                </a:solidFill>
                <a:latin typeface="Lustria"/>
                <a:ea typeface="Lustria"/>
                <a:cs typeface="Lustria"/>
                <a:sym typeface="Lustria"/>
              </a:defRPr>
            </a:lvl7pPr>
            <a:lvl8pPr marL="3200400" marR="0" lvl="7" indent="0" algn="l" rtl="0">
              <a:spcBef>
                <a:spcPts val="0"/>
              </a:spcBef>
              <a:defRPr sz="1800" b="0" i="0" u="none" strike="noStrike" cap="none">
                <a:solidFill>
                  <a:schemeClr val="lt1"/>
                </a:solidFill>
                <a:latin typeface="Lustria"/>
                <a:ea typeface="Lustria"/>
                <a:cs typeface="Lustria"/>
                <a:sym typeface="Lustria"/>
              </a:defRPr>
            </a:lvl8pPr>
            <a:lvl9pPr marL="3657600" marR="0" lvl="8" indent="0" algn="l" rtl="0">
              <a:spcBef>
                <a:spcPts val="0"/>
              </a:spcBef>
              <a:defRPr sz="1800" b="0" i="0" u="none" strike="noStrike" cap="none">
                <a:solidFill>
                  <a:schemeClr val="lt1"/>
                </a:solidFill>
                <a:latin typeface="Lustria"/>
                <a:ea typeface="Lustria"/>
                <a:cs typeface="Lustria"/>
                <a:sym typeface="Lustria"/>
              </a:defRPr>
            </a:lvl9pPr>
          </a:lstStyle>
          <a:p>
            <a:endParaRPr/>
          </a:p>
        </p:txBody>
      </p:sp>
      <p:sp>
        <p:nvSpPr>
          <p:cNvPr id="51" name="Shape 51"/>
          <p:cNvSpPr txBox="1">
            <a:spLocks noGrp="1"/>
          </p:cNvSpPr>
          <p:nvPr>
            <p:ph type="ftr" idx="11"/>
          </p:nvPr>
        </p:nvSpPr>
        <p:spPr>
          <a:xfrm>
            <a:off x="242047" y="6356350"/>
            <a:ext cx="2895600" cy="365125"/>
          </a:xfrm>
          <a:prstGeom prst="rect">
            <a:avLst/>
          </a:prstGeom>
          <a:noFill/>
          <a:ln>
            <a:noFill/>
          </a:ln>
        </p:spPr>
        <p:txBody>
          <a:bodyPr wrap="square" lIns="91425" tIns="91425" rIns="91425" bIns="91425" anchor="ctr" anchorCtr="0"/>
          <a:lstStyle>
            <a:lvl1pPr marL="0" marR="0" lvl="0" indent="0" algn="l" rtl="0">
              <a:spcBef>
                <a:spcPts val="0"/>
              </a:spcBef>
              <a:defRPr sz="1200" b="0" i="0" u="none" strike="noStrike" cap="none">
                <a:solidFill>
                  <a:schemeClr val="dk2"/>
                </a:solidFill>
                <a:latin typeface="Lustria"/>
                <a:ea typeface="Lustria"/>
                <a:cs typeface="Lustria"/>
                <a:sym typeface="Lustria"/>
              </a:defRPr>
            </a:lvl1pPr>
            <a:lvl2pPr marL="457200" marR="0" lvl="1" indent="0" algn="l" rtl="0">
              <a:spcBef>
                <a:spcPts val="0"/>
              </a:spcBef>
              <a:defRPr sz="1800" b="0" i="0" u="none" strike="noStrike" cap="none">
                <a:solidFill>
                  <a:schemeClr val="lt1"/>
                </a:solidFill>
                <a:latin typeface="Lustria"/>
                <a:ea typeface="Lustria"/>
                <a:cs typeface="Lustria"/>
                <a:sym typeface="Lustria"/>
              </a:defRPr>
            </a:lvl2pPr>
            <a:lvl3pPr marL="914400" marR="0" lvl="2" indent="0" algn="l" rtl="0">
              <a:spcBef>
                <a:spcPts val="0"/>
              </a:spcBef>
              <a:defRPr sz="1800" b="0" i="0" u="none" strike="noStrike" cap="none">
                <a:solidFill>
                  <a:schemeClr val="lt1"/>
                </a:solidFill>
                <a:latin typeface="Lustria"/>
                <a:ea typeface="Lustria"/>
                <a:cs typeface="Lustria"/>
                <a:sym typeface="Lustria"/>
              </a:defRPr>
            </a:lvl3pPr>
            <a:lvl4pPr marL="1371600" marR="0" lvl="3" indent="0" algn="l" rtl="0">
              <a:spcBef>
                <a:spcPts val="0"/>
              </a:spcBef>
              <a:defRPr sz="1800" b="0" i="0" u="none" strike="noStrike" cap="none">
                <a:solidFill>
                  <a:schemeClr val="lt1"/>
                </a:solidFill>
                <a:latin typeface="Lustria"/>
                <a:ea typeface="Lustria"/>
                <a:cs typeface="Lustria"/>
                <a:sym typeface="Lustria"/>
              </a:defRPr>
            </a:lvl4pPr>
            <a:lvl5pPr marL="1828800" marR="0" lvl="4" indent="0" algn="l" rtl="0">
              <a:spcBef>
                <a:spcPts val="0"/>
              </a:spcBef>
              <a:defRPr sz="1800" b="0" i="0" u="none" strike="noStrike" cap="none">
                <a:solidFill>
                  <a:schemeClr val="lt1"/>
                </a:solidFill>
                <a:latin typeface="Lustria"/>
                <a:ea typeface="Lustria"/>
                <a:cs typeface="Lustria"/>
                <a:sym typeface="Lustria"/>
              </a:defRPr>
            </a:lvl5pPr>
            <a:lvl6pPr marL="2286000" marR="0" lvl="5" indent="0" algn="l" rtl="0">
              <a:spcBef>
                <a:spcPts val="0"/>
              </a:spcBef>
              <a:defRPr sz="1800" b="0" i="0" u="none" strike="noStrike" cap="none">
                <a:solidFill>
                  <a:schemeClr val="lt1"/>
                </a:solidFill>
                <a:latin typeface="Lustria"/>
                <a:ea typeface="Lustria"/>
                <a:cs typeface="Lustria"/>
                <a:sym typeface="Lustria"/>
              </a:defRPr>
            </a:lvl6pPr>
            <a:lvl7pPr marL="2743200" marR="0" lvl="6" indent="0" algn="l" rtl="0">
              <a:spcBef>
                <a:spcPts val="0"/>
              </a:spcBef>
              <a:defRPr sz="1800" b="0" i="0" u="none" strike="noStrike" cap="none">
                <a:solidFill>
                  <a:schemeClr val="lt1"/>
                </a:solidFill>
                <a:latin typeface="Lustria"/>
                <a:ea typeface="Lustria"/>
                <a:cs typeface="Lustria"/>
                <a:sym typeface="Lustria"/>
              </a:defRPr>
            </a:lvl7pPr>
            <a:lvl8pPr marL="3200400" marR="0" lvl="7" indent="0" algn="l" rtl="0">
              <a:spcBef>
                <a:spcPts val="0"/>
              </a:spcBef>
              <a:defRPr sz="1800" b="0" i="0" u="none" strike="noStrike" cap="none">
                <a:solidFill>
                  <a:schemeClr val="lt1"/>
                </a:solidFill>
                <a:latin typeface="Lustria"/>
                <a:ea typeface="Lustria"/>
                <a:cs typeface="Lustria"/>
                <a:sym typeface="Lustria"/>
              </a:defRPr>
            </a:lvl8pPr>
            <a:lvl9pPr marL="3657600" marR="0" lvl="8" indent="0" algn="l" rtl="0">
              <a:spcBef>
                <a:spcPts val="0"/>
              </a:spcBef>
              <a:defRPr sz="1800" b="0" i="0" u="none" strike="noStrike" cap="none">
                <a:solidFill>
                  <a:schemeClr val="lt1"/>
                </a:solidFill>
                <a:latin typeface="Lustria"/>
                <a:ea typeface="Lustria"/>
                <a:cs typeface="Lustria"/>
                <a:sym typeface="Lustria"/>
              </a:defRPr>
            </a:lvl9pPr>
          </a:lstStyle>
          <a:p>
            <a:endParaRPr/>
          </a:p>
        </p:txBody>
      </p:sp>
      <p:sp>
        <p:nvSpPr>
          <p:cNvPr id="52" name="Shape 52"/>
          <p:cNvSpPr txBox="1">
            <a:spLocks noGrp="1"/>
          </p:cNvSpPr>
          <p:nvPr>
            <p:ph type="sldNum" idx="12"/>
          </p:nvPr>
        </p:nvSpPr>
        <p:spPr>
          <a:xfrm>
            <a:off x="4267200" y="6356350"/>
            <a:ext cx="609600" cy="365125"/>
          </a:xfrm>
          <a:prstGeom prst="rect">
            <a:avLst/>
          </a:prstGeom>
          <a:noFill/>
          <a:ln>
            <a:noFill/>
          </a:ln>
        </p:spPr>
        <p:txBody>
          <a:bodyPr wrap="square" lIns="91425" tIns="45700" rIns="91425" bIns="45700" anchor="ctr" anchorCtr="0">
            <a:noAutofit/>
          </a:bodyPr>
          <a:lstStyle/>
          <a:p>
            <a:pPr marL="0" marR="0" lvl="0" indent="0" algn="ctr" rtl="0">
              <a:spcBef>
                <a:spcPts val="0"/>
              </a:spcBef>
              <a:buSzPct val="25000"/>
              <a:buNone/>
            </a:pPr>
            <a:fld id="{00000000-1234-1234-1234-123412341234}" type="slidenum">
              <a:rPr lang="en-US" sz="1200" b="0" i="0" u="none" strike="noStrike" cap="none">
                <a:solidFill>
                  <a:schemeClr val="dk2"/>
                </a:solidFill>
                <a:latin typeface="Lustria"/>
                <a:ea typeface="Lustria"/>
                <a:cs typeface="Lustria"/>
                <a:sym typeface="Lustria"/>
              </a:rPr>
              <a:t>‹#›</a:t>
            </a:fld>
            <a:endParaRPr lang="en-US" sz="1200" b="0" i="0" u="none" strike="noStrike" cap="none">
              <a:solidFill>
                <a:schemeClr val="dk2"/>
              </a:solidFill>
              <a:latin typeface="Lustria"/>
              <a:ea typeface="Lustria"/>
              <a:cs typeface="Lustria"/>
              <a:sym typeface="Lustria"/>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53"/>
        <p:cNvGrpSpPr/>
        <p:nvPr/>
      </p:nvGrpSpPr>
      <p:grpSpPr>
        <a:xfrm>
          <a:off x="0" y="0"/>
          <a:ext cx="0" cy="0"/>
          <a:chOff x="0" y="0"/>
          <a:chExt cx="0" cy="0"/>
        </a:xfrm>
      </p:grpSpPr>
      <p:pic>
        <p:nvPicPr>
          <p:cNvPr id="54" name="Shape 54" descr="overlay-ruleShadow.png"/>
          <p:cNvPicPr preferRelativeResize="0"/>
          <p:nvPr/>
        </p:nvPicPr>
        <p:blipFill rotWithShape="1">
          <a:blip r:embed="rId2">
            <a:alphaModFix/>
          </a:blip>
          <a:srcRect/>
          <a:stretch/>
        </p:blipFill>
        <p:spPr>
          <a:xfrm>
            <a:off x="0" y="1307592"/>
            <a:ext cx="9144000" cy="125016"/>
          </a:xfrm>
          <a:prstGeom prst="rect">
            <a:avLst/>
          </a:prstGeom>
          <a:noFill/>
          <a:ln>
            <a:noFill/>
          </a:ln>
        </p:spPr>
      </p:pic>
      <p:pic>
        <p:nvPicPr>
          <p:cNvPr id="55" name="Shape 55" descr="Overlay-FullBackground.jpg"/>
          <p:cNvPicPr preferRelativeResize="0"/>
          <p:nvPr/>
        </p:nvPicPr>
        <p:blipFill rotWithShape="1">
          <a:blip r:embed="rId3">
            <a:alphaModFix/>
          </a:blip>
          <a:srcRect t="23333"/>
          <a:stretch/>
        </p:blipFill>
        <p:spPr>
          <a:xfrm>
            <a:off x="0" y="1425388"/>
            <a:ext cx="9144000" cy="5432612"/>
          </a:xfrm>
          <a:prstGeom prst="rect">
            <a:avLst/>
          </a:prstGeom>
          <a:noFill/>
          <a:ln>
            <a:noFill/>
          </a:ln>
        </p:spPr>
      </p:pic>
      <p:sp>
        <p:nvSpPr>
          <p:cNvPr id="56" name="Shape 56"/>
          <p:cNvSpPr txBox="1">
            <a:spLocks noGrp="1"/>
          </p:cNvSpPr>
          <p:nvPr>
            <p:ph type="title"/>
          </p:nvPr>
        </p:nvSpPr>
        <p:spPr>
          <a:xfrm>
            <a:off x="779463" y="62753"/>
            <a:ext cx="7583488" cy="1283167"/>
          </a:xfrm>
          <a:prstGeom prst="rect">
            <a:avLst/>
          </a:prstGeom>
          <a:noFill/>
          <a:ln>
            <a:noFill/>
          </a:ln>
        </p:spPr>
        <p:txBody>
          <a:bodyPr wrap="square" lIns="91425" tIns="91425" rIns="91425" bIns="91425" anchor="ctr"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57" name="Shape 57"/>
          <p:cNvSpPr txBox="1">
            <a:spLocks noGrp="1"/>
          </p:cNvSpPr>
          <p:nvPr>
            <p:ph type="body" idx="1"/>
          </p:nvPr>
        </p:nvSpPr>
        <p:spPr>
          <a:xfrm>
            <a:off x="779463" y="1524000"/>
            <a:ext cx="3566160" cy="838200"/>
          </a:xfrm>
          <a:prstGeom prst="rect">
            <a:avLst/>
          </a:prstGeom>
          <a:noFill/>
          <a:ln>
            <a:noFill/>
          </a:ln>
        </p:spPr>
        <p:txBody>
          <a:bodyPr wrap="square" lIns="91425" tIns="91425" rIns="91425" bIns="91425" anchor="ctr" anchorCtr="0"/>
          <a:lstStyle>
            <a:lvl1pPr marL="0" lvl="0" indent="0" algn="ctr" rtl="0">
              <a:spcBef>
                <a:spcPts val="0"/>
              </a:spcBef>
              <a:buFont typeface="Lustria"/>
              <a:buNone/>
              <a:defRPr sz="2800" b="0"/>
            </a:lvl1pPr>
            <a:lvl2pPr marL="457200" lvl="1" indent="0" rtl="0">
              <a:spcBef>
                <a:spcPts val="0"/>
              </a:spcBef>
              <a:buFont typeface="Lustria"/>
              <a:buNone/>
              <a:defRPr sz="2000" b="1"/>
            </a:lvl2pPr>
            <a:lvl3pPr marL="914400" lvl="2" indent="0" rtl="0">
              <a:spcBef>
                <a:spcPts val="0"/>
              </a:spcBef>
              <a:buFont typeface="Lustria"/>
              <a:buNone/>
              <a:defRPr sz="1800" b="1"/>
            </a:lvl3pPr>
            <a:lvl4pPr marL="1371600" lvl="3" indent="0" rtl="0">
              <a:spcBef>
                <a:spcPts val="0"/>
              </a:spcBef>
              <a:buFont typeface="Lustria"/>
              <a:buNone/>
              <a:defRPr sz="1600" b="1"/>
            </a:lvl4pPr>
            <a:lvl5pPr marL="1828800" lvl="4" indent="0" rtl="0">
              <a:spcBef>
                <a:spcPts val="0"/>
              </a:spcBef>
              <a:buFont typeface="Lustria"/>
              <a:buNone/>
              <a:defRPr sz="1600" b="1"/>
            </a:lvl5pPr>
            <a:lvl6pPr marL="2286000" lvl="5" indent="0" rtl="0">
              <a:spcBef>
                <a:spcPts val="0"/>
              </a:spcBef>
              <a:buFont typeface="Lustria"/>
              <a:buNone/>
              <a:defRPr sz="1600" b="1"/>
            </a:lvl6pPr>
            <a:lvl7pPr marL="2743200" lvl="6" indent="0" rtl="0">
              <a:spcBef>
                <a:spcPts val="0"/>
              </a:spcBef>
              <a:buFont typeface="Lustria"/>
              <a:buNone/>
              <a:defRPr sz="1600" b="1"/>
            </a:lvl7pPr>
            <a:lvl8pPr marL="3200400" lvl="7" indent="0" rtl="0">
              <a:spcBef>
                <a:spcPts val="0"/>
              </a:spcBef>
              <a:buFont typeface="Lustria"/>
              <a:buNone/>
              <a:defRPr sz="1600" b="1"/>
            </a:lvl8pPr>
            <a:lvl9pPr marL="3657600" lvl="8" indent="0" rtl="0">
              <a:spcBef>
                <a:spcPts val="0"/>
              </a:spcBef>
              <a:buFont typeface="Lustria"/>
              <a:buNone/>
              <a:defRPr sz="1600" b="1"/>
            </a:lvl9pPr>
          </a:lstStyle>
          <a:p>
            <a:endParaRPr/>
          </a:p>
        </p:txBody>
      </p:sp>
      <p:sp>
        <p:nvSpPr>
          <p:cNvPr id="58" name="Shape 58"/>
          <p:cNvSpPr txBox="1">
            <a:spLocks noGrp="1"/>
          </p:cNvSpPr>
          <p:nvPr>
            <p:ph type="body" idx="2"/>
          </p:nvPr>
        </p:nvSpPr>
        <p:spPr>
          <a:xfrm>
            <a:off x="779463" y="2393576"/>
            <a:ext cx="3566160" cy="3732585"/>
          </a:xfrm>
          <a:prstGeom prst="rect">
            <a:avLst/>
          </a:prstGeom>
          <a:noFill/>
          <a:ln>
            <a:noFill/>
          </a:ln>
        </p:spPr>
        <p:txBody>
          <a:bodyPr wrap="square" lIns="91425" tIns="91425" rIns="91425" bIns="91425" anchor="t" anchorCtr="0"/>
          <a:lstStyle>
            <a:lvl1pPr lvl="0" rtl="0">
              <a:spcBef>
                <a:spcPts val="0"/>
              </a:spcBef>
              <a:defRPr sz="2000"/>
            </a:lvl1pPr>
            <a:lvl2pPr lvl="1" rtl="0">
              <a:spcBef>
                <a:spcPts val="0"/>
              </a:spcBef>
              <a:defRPr sz="1800"/>
            </a:lvl2pPr>
            <a:lvl3pPr lvl="2" rtl="0">
              <a:spcBef>
                <a:spcPts val="0"/>
              </a:spcBef>
              <a:defRPr sz="1800"/>
            </a:lvl3pPr>
            <a:lvl4pPr lvl="3" rtl="0">
              <a:spcBef>
                <a:spcPts val="0"/>
              </a:spcBef>
              <a:defRPr sz="1800"/>
            </a:lvl4pPr>
            <a:lvl5pPr lvl="4" rtl="0">
              <a:spcBef>
                <a:spcPts val="0"/>
              </a:spcBef>
              <a:defRPr sz="1800"/>
            </a:lvl5pPr>
            <a:lvl6pPr lvl="5" rtl="0">
              <a:spcBef>
                <a:spcPts val="0"/>
              </a:spcBef>
              <a:defRPr sz="1600"/>
            </a:lvl6pPr>
            <a:lvl7pPr lvl="6" rtl="0">
              <a:spcBef>
                <a:spcPts val="0"/>
              </a:spcBef>
              <a:defRPr sz="1600"/>
            </a:lvl7pPr>
            <a:lvl8pPr lvl="7" rtl="0">
              <a:spcBef>
                <a:spcPts val="0"/>
              </a:spcBef>
              <a:defRPr sz="1600"/>
            </a:lvl8pPr>
            <a:lvl9pPr lvl="8" rtl="0">
              <a:spcBef>
                <a:spcPts val="0"/>
              </a:spcBef>
              <a:defRPr sz="1600"/>
            </a:lvl9pPr>
          </a:lstStyle>
          <a:p>
            <a:endParaRPr/>
          </a:p>
        </p:txBody>
      </p:sp>
      <p:sp>
        <p:nvSpPr>
          <p:cNvPr id="59" name="Shape 59"/>
          <p:cNvSpPr txBox="1">
            <a:spLocks noGrp="1"/>
          </p:cNvSpPr>
          <p:nvPr>
            <p:ph type="body" idx="3"/>
          </p:nvPr>
        </p:nvSpPr>
        <p:spPr>
          <a:xfrm>
            <a:off x="4796791" y="1524000"/>
            <a:ext cx="3566160" cy="838200"/>
          </a:xfrm>
          <a:prstGeom prst="rect">
            <a:avLst/>
          </a:prstGeom>
          <a:noFill/>
          <a:ln>
            <a:noFill/>
          </a:ln>
        </p:spPr>
        <p:txBody>
          <a:bodyPr wrap="square" lIns="91425" tIns="91425" rIns="91425" bIns="91425" anchor="ctr" anchorCtr="0"/>
          <a:lstStyle>
            <a:lvl1pPr marL="0" lvl="0" indent="0" algn="ctr" rtl="0">
              <a:spcBef>
                <a:spcPts val="0"/>
              </a:spcBef>
              <a:buFont typeface="Lustria"/>
              <a:buNone/>
              <a:defRPr sz="2800" b="0"/>
            </a:lvl1pPr>
            <a:lvl2pPr marL="457200" lvl="1" indent="0" rtl="0">
              <a:spcBef>
                <a:spcPts val="0"/>
              </a:spcBef>
              <a:buFont typeface="Lustria"/>
              <a:buNone/>
              <a:defRPr sz="2000" b="1"/>
            </a:lvl2pPr>
            <a:lvl3pPr marL="914400" lvl="2" indent="0" rtl="0">
              <a:spcBef>
                <a:spcPts val="0"/>
              </a:spcBef>
              <a:buFont typeface="Lustria"/>
              <a:buNone/>
              <a:defRPr sz="1800" b="1"/>
            </a:lvl3pPr>
            <a:lvl4pPr marL="1371600" lvl="3" indent="0" rtl="0">
              <a:spcBef>
                <a:spcPts val="0"/>
              </a:spcBef>
              <a:buFont typeface="Lustria"/>
              <a:buNone/>
              <a:defRPr sz="1600" b="1"/>
            </a:lvl4pPr>
            <a:lvl5pPr marL="1828800" lvl="4" indent="0" rtl="0">
              <a:spcBef>
                <a:spcPts val="0"/>
              </a:spcBef>
              <a:buFont typeface="Lustria"/>
              <a:buNone/>
              <a:defRPr sz="1600" b="1"/>
            </a:lvl5pPr>
            <a:lvl6pPr marL="2286000" lvl="5" indent="0" rtl="0">
              <a:spcBef>
                <a:spcPts val="0"/>
              </a:spcBef>
              <a:buFont typeface="Lustria"/>
              <a:buNone/>
              <a:defRPr sz="1600" b="1"/>
            </a:lvl6pPr>
            <a:lvl7pPr marL="2743200" lvl="6" indent="0" rtl="0">
              <a:spcBef>
                <a:spcPts val="0"/>
              </a:spcBef>
              <a:buFont typeface="Lustria"/>
              <a:buNone/>
              <a:defRPr sz="1600" b="1"/>
            </a:lvl7pPr>
            <a:lvl8pPr marL="3200400" lvl="7" indent="0" rtl="0">
              <a:spcBef>
                <a:spcPts val="0"/>
              </a:spcBef>
              <a:buFont typeface="Lustria"/>
              <a:buNone/>
              <a:defRPr sz="1600" b="1"/>
            </a:lvl8pPr>
            <a:lvl9pPr marL="3657600" lvl="8" indent="0" rtl="0">
              <a:spcBef>
                <a:spcPts val="0"/>
              </a:spcBef>
              <a:buFont typeface="Lustria"/>
              <a:buNone/>
              <a:defRPr sz="1600" b="1"/>
            </a:lvl9pPr>
          </a:lstStyle>
          <a:p>
            <a:endParaRPr/>
          </a:p>
        </p:txBody>
      </p:sp>
      <p:sp>
        <p:nvSpPr>
          <p:cNvPr id="60" name="Shape 60"/>
          <p:cNvSpPr txBox="1">
            <a:spLocks noGrp="1"/>
          </p:cNvSpPr>
          <p:nvPr>
            <p:ph type="body" idx="4"/>
          </p:nvPr>
        </p:nvSpPr>
        <p:spPr>
          <a:xfrm>
            <a:off x="4796791" y="2393576"/>
            <a:ext cx="3566160" cy="3732585"/>
          </a:xfrm>
          <a:prstGeom prst="rect">
            <a:avLst/>
          </a:prstGeom>
          <a:noFill/>
          <a:ln>
            <a:noFill/>
          </a:ln>
        </p:spPr>
        <p:txBody>
          <a:bodyPr wrap="square" lIns="91425" tIns="91425" rIns="91425" bIns="91425" anchor="t" anchorCtr="0"/>
          <a:lstStyle>
            <a:lvl1pPr lvl="0" rtl="0">
              <a:spcBef>
                <a:spcPts val="0"/>
              </a:spcBef>
              <a:defRPr sz="2000"/>
            </a:lvl1pPr>
            <a:lvl2pPr lvl="1" rtl="0">
              <a:spcBef>
                <a:spcPts val="0"/>
              </a:spcBef>
              <a:defRPr sz="1800"/>
            </a:lvl2pPr>
            <a:lvl3pPr lvl="2" rtl="0">
              <a:spcBef>
                <a:spcPts val="0"/>
              </a:spcBef>
              <a:defRPr sz="1800"/>
            </a:lvl3pPr>
            <a:lvl4pPr lvl="3" rtl="0">
              <a:spcBef>
                <a:spcPts val="0"/>
              </a:spcBef>
              <a:defRPr sz="1800"/>
            </a:lvl4pPr>
            <a:lvl5pPr lvl="4" rtl="0">
              <a:spcBef>
                <a:spcPts val="0"/>
              </a:spcBef>
              <a:defRPr sz="1800"/>
            </a:lvl5pPr>
            <a:lvl6pPr lvl="5" rtl="0">
              <a:spcBef>
                <a:spcPts val="0"/>
              </a:spcBef>
              <a:defRPr sz="1600"/>
            </a:lvl6pPr>
            <a:lvl7pPr lvl="6" rtl="0">
              <a:spcBef>
                <a:spcPts val="0"/>
              </a:spcBef>
              <a:defRPr sz="1600"/>
            </a:lvl7pPr>
            <a:lvl8pPr lvl="7" rtl="0">
              <a:spcBef>
                <a:spcPts val="0"/>
              </a:spcBef>
              <a:defRPr sz="1600"/>
            </a:lvl8pPr>
            <a:lvl9pPr lvl="8" rtl="0">
              <a:spcBef>
                <a:spcPts val="0"/>
              </a:spcBef>
              <a:defRPr sz="1600"/>
            </a:lvl9pPr>
          </a:lstStyle>
          <a:p>
            <a:endParaRPr/>
          </a:p>
        </p:txBody>
      </p:sp>
      <p:sp>
        <p:nvSpPr>
          <p:cNvPr id="61" name="Shape 61"/>
          <p:cNvSpPr txBox="1">
            <a:spLocks noGrp="1"/>
          </p:cNvSpPr>
          <p:nvPr>
            <p:ph type="dt" idx="10"/>
          </p:nvPr>
        </p:nvSpPr>
        <p:spPr>
          <a:xfrm>
            <a:off x="6732494" y="6356350"/>
            <a:ext cx="2133600" cy="365125"/>
          </a:xfrm>
          <a:prstGeom prst="rect">
            <a:avLst/>
          </a:prstGeom>
          <a:noFill/>
          <a:ln>
            <a:noFill/>
          </a:ln>
        </p:spPr>
        <p:txBody>
          <a:bodyPr wrap="square" lIns="91425" tIns="91425" rIns="91425" bIns="91425" anchor="ctr" anchorCtr="0"/>
          <a:lstStyle>
            <a:lvl1pPr marL="0" marR="0" lvl="0" indent="0" algn="r" rtl="0">
              <a:spcBef>
                <a:spcPts val="0"/>
              </a:spcBef>
              <a:defRPr sz="1200" b="0" i="0" u="none" strike="noStrike" cap="none">
                <a:solidFill>
                  <a:schemeClr val="dk2"/>
                </a:solidFill>
                <a:latin typeface="Lustria"/>
                <a:ea typeface="Lustria"/>
                <a:cs typeface="Lustria"/>
                <a:sym typeface="Lustria"/>
              </a:defRPr>
            </a:lvl1pPr>
            <a:lvl2pPr marL="457200" marR="0" lvl="1" indent="0" algn="l" rtl="0">
              <a:spcBef>
                <a:spcPts val="0"/>
              </a:spcBef>
              <a:defRPr sz="1800" b="0" i="0" u="none" strike="noStrike" cap="none">
                <a:solidFill>
                  <a:schemeClr val="lt1"/>
                </a:solidFill>
                <a:latin typeface="Lustria"/>
                <a:ea typeface="Lustria"/>
                <a:cs typeface="Lustria"/>
                <a:sym typeface="Lustria"/>
              </a:defRPr>
            </a:lvl2pPr>
            <a:lvl3pPr marL="914400" marR="0" lvl="2" indent="0" algn="l" rtl="0">
              <a:spcBef>
                <a:spcPts val="0"/>
              </a:spcBef>
              <a:defRPr sz="1800" b="0" i="0" u="none" strike="noStrike" cap="none">
                <a:solidFill>
                  <a:schemeClr val="lt1"/>
                </a:solidFill>
                <a:latin typeface="Lustria"/>
                <a:ea typeface="Lustria"/>
                <a:cs typeface="Lustria"/>
                <a:sym typeface="Lustria"/>
              </a:defRPr>
            </a:lvl3pPr>
            <a:lvl4pPr marL="1371600" marR="0" lvl="3" indent="0" algn="l" rtl="0">
              <a:spcBef>
                <a:spcPts val="0"/>
              </a:spcBef>
              <a:defRPr sz="1800" b="0" i="0" u="none" strike="noStrike" cap="none">
                <a:solidFill>
                  <a:schemeClr val="lt1"/>
                </a:solidFill>
                <a:latin typeface="Lustria"/>
                <a:ea typeface="Lustria"/>
                <a:cs typeface="Lustria"/>
                <a:sym typeface="Lustria"/>
              </a:defRPr>
            </a:lvl4pPr>
            <a:lvl5pPr marL="1828800" marR="0" lvl="4" indent="0" algn="l" rtl="0">
              <a:spcBef>
                <a:spcPts val="0"/>
              </a:spcBef>
              <a:defRPr sz="1800" b="0" i="0" u="none" strike="noStrike" cap="none">
                <a:solidFill>
                  <a:schemeClr val="lt1"/>
                </a:solidFill>
                <a:latin typeface="Lustria"/>
                <a:ea typeface="Lustria"/>
                <a:cs typeface="Lustria"/>
                <a:sym typeface="Lustria"/>
              </a:defRPr>
            </a:lvl5pPr>
            <a:lvl6pPr marL="2286000" marR="0" lvl="5" indent="0" algn="l" rtl="0">
              <a:spcBef>
                <a:spcPts val="0"/>
              </a:spcBef>
              <a:defRPr sz="1800" b="0" i="0" u="none" strike="noStrike" cap="none">
                <a:solidFill>
                  <a:schemeClr val="lt1"/>
                </a:solidFill>
                <a:latin typeface="Lustria"/>
                <a:ea typeface="Lustria"/>
                <a:cs typeface="Lustria"/>
                <a:sym typeface="Lustria"/>
              </a:defRPr>
            </a:lvl6pPr>
            <a:lvl7pPr marL="2743200" marR="0" lvl="6" indent="0" algn="l" rtl="0">
              <a:spcBef>
                <a:spcPts val="0"/>
              </a:spcBef>
              <a:defRPr sz="1800" b="0" i="0" u="none" strike="noStrike" cap="none">
                <a:solidFill>
                  <a:schemeClr val="lt1"/>
                </a:solidFill>
                <a:latin typeface="Lustria"/>
                <a:ea typeface="Lustria"/>
                <a:cs typeface="Lustria"/>
                <a:sym typeface="Lustria"/>
              </a:defRPr>
            </a:lvl7pPr>
            <a:lvl8pPr marL="3200400" marR="0" lvl="7" indent="0" algn="l" rtl="0">
              <a:spcBef>
                <a:spcPts val="0"/>
              </a:spcBef>
              <a:defRPr sz="1800" b="0" i="0" u="none" strike="noStrike" cap="none">
                <a:solidFill>
                  <a:schemeClr val="lt1"/>
                </a:solidFill>
                <a:latin typeface="Lustria"/>
                <a:ea typeface="Lustria"/>
                <a:cs typeface="Lustria"/>
                <a:sym typeface="Lustria"/>
              </a:defRPr>
            </a:lvl8pPr>
            <a:lvl9pPr marL="3657600" marR="0" lvl="8" indent="0" algn="l" rtl="0">
              <a:spcBef>
                <a:spcPts val="0"/>
              </a:spcBef>
              <a:defRPr sz="1800" b="0" i="0" u="none" strike="noStrike" cap="none">
                <a:solidFill>
                  <a:schemeClr val="lt1"/>
                </a:solidFill>
                <a:latin typeface="Lustria"/>
                <a:ea typeface="Lustria"/>
                <a:cs typeface="Lustria"/>
                <a:sym typeface="Lustria"/>
              </a:defRPr>
            </a:lvl9pPr>
          </a:lstStyle>
          <a:p>
            <a:endParaRPr/>
          </a:p>
        </p:txBody>
      </p:sp>
      <p:sp>
        <p:nvSpPr>
          <p:cNvPr id="62" name="Shape 62"/>
          <p:cNvSpPr txBox="1">
            <a:spLocks noGrp="1"/>
          </p:cNvSpPr>
          <p:nvPr>
            <p:ph type="ftr" idx="11"/>
          </p:nvPr>
        </p:nvSpPr>
        <p:spPr>
          <a:xfrm>
            <a:off x="242047" y="6356350"/>
            <a:ext cx="2895600" cy="365125"/>
          </a:xfrm>
          <a:prstGeom prst="rect">
            <a:avLst/>
          </a:prstGeom>
          <a:noFill/>
          <a:ln>
            <a:noFill/>
          </a:ln>
        </p:spPr>
        <p:txBody>
          <a:bodyPr wrap="square" lIns="91425" tIns="91425" rIns="91425" bIns="91425" anchor="ctr" anchorCtr="0"/>
          <a:lstStyle>
            <a:lvl1pPr marL="0" marR="0" lvl="0" indent="0" algn="l" rtl="0">
              <a:spcBef>
                <a:spcPts val="0"/>
              </a:spcBef>
              <a:defRPr sz="1200" b="0" i="0" u="none" strike="noStrike" cap="none">
                <a:solidFill>
                  <a:schemeClr val="dk2"/>
                </a:solidFill>
                <a:latin typeface="Lustria"/>
                <a:ea typeface="Lustria"/>
                <a:cs typeface="Lustria"/>
                <a:sym typeface="Lustria"/>
              </a:defRPr>
            </a:lvl1pPr>
            <a:lvl2pPr marL="457200" marR="0" lvl="1" indent="0" algn="l" rtl="0">
              <a:spcBef>
                <a:spcPts val="0"/>
              </a:spcBef>
              <a:defRPr sz="1800" b="0" i="0" u="none" strike="noStrike" cap="none">
                <a:solidFill>
                  <a:schemeClr val="lt1"/>
                </a:solidFill>
                <a:latin typeface="Lustria"/>
                <a:ea typeface="Lustria"/>
                <a:cs typeface="Lustria"/>
                <a:sym typeface="Lustria"/>
              </a:defRPr>
            </a:lvl2pPr>
            <a:lvl3pPr marL="914400" marR="0" lvl="2" indent="0" algn="l" rtl="0">
              <a:spcBef>
                <a:spcPts val="0"/>
              </a:spcBef>
              <a:defRPr sz="1800" b="0" i="0" u="none" strike="noStrike" cap="none">
                <a:solidFill>
                  <a:schemeClr val="lt1"/>
                </a:solidFill>
                <a:latin typeface="Lustria"/>
                <a:ea typeface="Lustria"/>
                <a:cs typeface="Lustria"/>
                <a:sym typeface="Lustria"/>
              </a:defRPr>
            </a:lvl3pPr>
            <a:lvl4pPr marL="1371600" marR="0" lvl="3" indent="0" algn="l" rtl="0">
              <a:spcBef>
                <a:spcPts val="0"/>
              </a:spcBef>
              <a:defRPr sz="1800" b="0" i="0" u="none" strike="noStrike" cap="none">
                <a:solidFill>
                  <a:schemeClr val="lt1"/>
                </a:solidFill>
                <a:latin typeface="Lustria"/>
                <a:ea typeface="Lustria"/>
                <a:cs typeface="Lustria"/>
                <a:sym typeface="Lustria"/>
              </a:defRPr>
            </a:lvl4pPr>
            <a:lvl5pPr marL="1828800" marR="0" lvl="4" indent="0" algn="l" rtl="0">
              <a:spcBef>
                <a:spcPts val="0"/>
              </a:spcBef>
              <a:defRPr sz="1800" b="0" i="0" u="none" strike="noStrike" cap="none">
                <a:solidFill>
                  <a:schemeClr val="lt1"/>
                </a:solidFill>
                <a:latin typeface="Lustria"/>
                <a:ea typeface="Lustria"/>
                <a:cs typeface="Lustria"/>
                <a:sym typeface="Lustria"/>
              </a:defRPr>
            </a:lvl5pPr>
            <a:lvl6pPr marL="2286000" marR="0" lvl="5" indent="0" algn="l" rtl="0">
              <a:spcBef>
                <a:spcPts val="0"/>
              </a:spcBef>
              <a:defRPr sz="1800" b="0" i="0" u="none" strike="noStrike" cap="none">
                <a:solidFill>
                  <a:schemeClr val="lt1"/>
                </a:solidFill>
                <a:latin typeface="Lustria"/>
                <a:ea typeface="Lustria"/>
                <a:cs typeface="Lustria"/>
                <a:sym typeface="Lustria"/>
              </a:defRPr>
            </a:lvl6pPr>
            <a:lvl7pPr marL="2743200" marR="0" lvl="6" indent="0" algn="l" rtl="0">
              <a:spcBef>
                <a:spcPts val="0"/>
              </a:spcBef>
              <a:defRPr sz="1800" b="0" i="0" u="none" strike="noStrike" cap="none">
                <a:solidFill>
                  <a:schemeClr val="lt1"/>
                </a:solidFill>
                <a:latin typeface="Lustria"/>
                <a:ea typeface="Lustria"/>
                <a:cs typeface="Lustria"/>
                <a:sym typeface="Lustria"/>
              </a:defRPr>
            </a:lvl7pPr>
            <a:lvl8pPr marL="3200400" marR="0" lvl="7" indent="0" algn="l" rtl="0">
              <a:spcBef>
                <a:spcPts val="0"/>
              </a:spcBef>
              <a:defRPr sz="1800" b="0" i="0" u="none" strike="noStrike" cap="none">
                <a:solidFill>
                  <a:schemeClr val="lt1"/>
                </a:solidFill>
                <a:latin typeface="Lustria"/>
                <a:ea typeface="Lustria"/>
                <a:cs typeface="Lustria"/>
                <a:sym typeface="Lustria"/>
              </a:defRPr>
            </a:lvl8pPr>
            <a:lvl9pPr marL="3657600" marR="0" lvl="8" indent="0" algn="l" rtl="0">
              <a:spcBef>
                <a:spcPts val="0"/>
              </a:spcBef>
              <a:defRPr sz="1800" b="0" i="0" u="none" strike="noStrike" cap="none">
                <a:solidFill>
                  <a:schemeClr val="lt1"/>
                </a:solidFill>
                <a:latin typeface="Lustria"/>
                <a:ea typeface="Lustria"/>
                <a:cs typeface="Lustria"/>
                <a:sym typeface="Lustria"/>
              </a:defRPr>
            </a:lvl9pPr>
          </a:lstStyle>
          <a:p>
            <a:endParaRPr/>
          </a:p>
        </p:txBody>
      </p:sp>
      <p:sp>
        <p:nvSpPr>
          <p:cNvPr id="63" name="Shape 63"/>
          <p:cNvSpPr txBox="1">
            <a:spLocks noGrp="1"/>
          </p:cNvSpPr>
          <p:nvPr>
            <p:ph type="sldNum" idx="12"/>
          </p:nvPr>
        </p:nvSpPr>
        <p:spPr>
          <a:xfrm>
            <a:off x="4267200" y="6356350"/>
            <a:ext cx="609600" cy="365125"/>
          </a:xfrm>
          <a:prstGeom prst="rect">
            <a:avLst/>
          </a:prstGeom>
          <a:noFill/>
          <a:ln>
            <a:noFill/>
          </a:ln>
        </p:spPr>
        <p:txBody>
          <a:bodyPr wrap="square" lIns="91425" tIns="45700" rIns="91425" bIns="45700" anchor="ctr" anchorCtr="0">
            <a:noAutofit/>
          </a:bodyPr>
          <a:lstStyle/>
          <a:p>
            <a:pPr marL="0" marR="0" lvl="0" indent="0" algn="ctr" rtl="0">
              <a:spcBef>
                <a:spcPts val="0"/>
              </a:spcBef>
              <a:buSzPct val="25000"/>
              <a:buNone/>
            </a:pPr>
            <a:fld id="{00000000-1234-1234-1234-123412341234}" type="slidenum">
              <a:rPr lang="en-US" sz="1200" b="0" i="0" u="none" strike="noStrike" cap="none">
                <a:solidFill>
                  <a:schemeClr val="dk2"/>
                </a:solidFill>
                <a:latin typeface="Lustria"/>
                <a:ea typeface="Lustria"/>
                <a:cs typeface="Lustria"/>
                <a:sym typeface="Lustria"/>
              </a:rPr>
              <a:t>‹#›</a:t>
            </a:fld>
            <a:endParaRPr lang="en-US" sz="1200" b="0" i="0" u="none" strike="noStrike" cap="none">
              <a:solidFill>
                <a:schemeClr val="dk2"/>
              </a:solidFill>
              <a:latin typeface="Lustria"/>
              <a:ea typeface="Lustria"/>
              <a:cs typeface="Lustria"/>
              <a:sym typeface="Lustria"/>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64"/>
        <p:cNvGrpSpPr/>
        <p:nvPr/>
      </p:nvGrpSpPr>
      <p:grpSpPr>
        <a:xfrm>
          <a:off x="0" y="0"/>
          <a:ext cx="0" cy="0"/>
          <a:chOff x="0" y="0"/>
          <a:chExt cx="0" cy="0"/>
        </a:xfrm>
      </p:grpSpPr>
      <p:pic>
        <p:nvPicPr>
          <p:cNvPr id="65" name="Shape 65" descr="overlay-ruleShadow.png"/>
          <p:cNvPicPr preferRelativeResize="0"/>
          <p:nvPr/>
        </p:nvPicPr>
        <p:blipFill rotWithShape="1">
          <a:blip r:embed="rId2">
            <a:alphaModFix/>
          </a:blip>
          <a:srcRect/>
          <a:stretch/>
        </p:blipFill>
        <p:spPr>
          <a:xfrm>
            <a:off x="0" y="1307592"/>
            <a:ext cx="9144000" cy="125016"/>
          </a:xfrm>
          <a:prstGeom prst="rect">
            <a:avLst/>
          </a:prstGeom>
          <a:noFill/>
          <a:ln>
            <a:noFill/>
          </a:ln>
        </p:spPr>
      </p:pic>
      <p:sp>
        <p:nvSpPr>
          <p:cNvPr id="66" name="Shape 66"/>
          <p:cNvSpPr txBox="1">
            <a:spLocks noGrp="1"/>
          </p:cNvSpPr>
          <p:nvPr>
            <p:ph type="title"/>
          </p:nvPr>
        </p:nvSpPr>
        <p:spPr>
          <a:xfrm>
            <a:off x="779463" y="62753"/>
            <a:ext cx="7583488" cy="1283167"/>
          </a:xfrm>
          <a:prstGeom prst="rect">
            <a:avLst/>
          </a:prstGeom>
          <a:noFill/>
          <a:ln>
            <a:noFill/>
          </a:ln>
        </p:spPr>
        <p:txBody>
          <a:bodyPr wrap="square" lIns="91425" tIns="91425" rIns="91425" bIns="91425" anchor="ctr" anchorCtr="0"/>
          <a:lstStyle>
            <a:lvl1pPr lvl="0" algn="ctr" rtl="0">
              <a:spcBef>
                <a:spcPts val="0"/>
              </a:spcBef>
              <a:buClr>
                <a:schemeClr val="lt1"/>
              </a:buClr>
              <a:buFont typeface="Libre Baskerville"/>
              <a:buNone/>
              <a:defRPr sz="4800">
                <a:solidFill>
                  <a:schemeClr val="lt1"/>
                </a:solidFill>
                <a:latin typeface="Libre Baskerville"/>
                <a:ea typeface="Libre Baskerville"/>
                <a:cs typeface="Libre Baskerville"/>
                <a:sym typeface="Libre Baskervill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67" name="Shape 67"/>
          <p:cNvSpPr txBox="1">
            <a:spLocks noGrp="1"/>
          </p:cNvSpPr>
          <p:nvPr>
            <p:ph type="dt" idx="10"/>
          </p:nvPr>
        </p:nvSpPr>
        <p:spPr>
          <a:xfrm>
            <a:off x="6732494" y="6356350"/>
            <a:ext cx="2133600" cy="365125"/>
          </a:xfrm>
          <a:prstGeom prst="rect">
            <a:avLst/>
          </a:prstGeom>
          <a:noFill/>
          <a:ln>
            <a:noFill/>
          </a:ln>
        </p:spPr>
        <p:txBody>
          <a:bodyPr wrap="square" lIns="91425" tIns="91425" rIns="91425" bIns="91425" anchor="ctr" anchorCtr="0"/>
          <a:lstStyle>
            <a:lvl1pPr marL="0" marR="0" lvl="0" indent="0" algn="r" rtl="0">
              <a:spcBef>
                <a:spcPts val="0"/>
              </a:spcBef>
              <a:defRPr sz="1200" b="0" i="0" u="none" strike="noStrike" cap="none">
                <a:solidFill>
                  <a:schemeClr val="dk2"/>
                </a:solidFill>
                <a:latin typeface="Lustria"/>
                <a:ea typeface="Lustria"/>
                <a:cs typeface="Lustria"/>
                <a:sym typeface="Lustria"/>
              </a:defRPr>
            </a:lvl1pPr>
            <a:lvl2pPr marL="457200" marR="0" lvl="1" indent="0" algn="l" rtl="0">
              <a:spcBef>
                <a:spcPts val="0"/>
              </a:spcBef>
              <a:defRPr sz="1800" b="0" i="0" u="none" strike="noStrike" cap="none">
                <a:solidFill>
                  <a:schemeClr val="lt1"/>
                </a:solidFill>
                <a:latin typeface="Lustria"/>
                <a:ea typeface="Lustria"/>
                <a:cs typeface="Lustria"/>
                <a:sym typeface="Lustria"/>
              </a:defRPr>
            </a:lvl2pPr>
            <a:lvl3pPr marL="914400" marR="0" lvl="2" indent="0" algn="l" rtl="0">
              <a:spcBef>
                <a:spcPts val="0"/>
              </a:spcBef>
              <a:defRPr sz="1800" b="0" i="0" u="none" strike="noStrike" cap="none">
                <a:solidFill>
                  <a:schemeClr val="lt1"/>
                </a:solidFill>
                <a:latin typeface="Lustria"/>
                <a:ea typeface="Lustria"/>
                <a:cs typeface="Lustria"/>
                <a:sym typeface="Lustria"/>
              </a:defRPr>
            </a:lvl3pPr>
            <a:lvl4pPr marL="1371600" marR="0" lvl="3" indent="0" algn="l" rtl="0">
              <a:spcBef>
                <a:spcPts val="0"/>
              </a:spcBef>
              <a:defRPr sz="1800" b="0" i="0" u="none" strike="noStrike" cap="none">
                <a:solidFill>
                  <a:schemeClr val="lt1"/>
                </a:solidFill>
                <a:latin typeface="Lustria"/>
                <a:ea typeface="Lustria"/>
                <a:cs typeface="Lustria"/>
                <a:sym typeface="Lustria"/>
              </a:defRPr>
            </a:lvl4pPr>
            <a:lvl5pPr marL="1828800" marR="0" lvl="4" indent="0" algn="l" rtl="0">
              <a:spcBef>
                <a:spcPts val="0"/>
              </a:spcBef>
              <a:defRPr sz="1800" b="0" i="0" u="none" strike="noStrike" cap="none">
                <a:solidFill>
                  <a:schemeClr val="lt1"/>
                </a:solidFill>
                <a:latin typeface="Lustria"/>
                <a:ea typeface="Lustria"/>
                <a:cs typeface="Lustria"/>
                <a:sym typeface="Lustria"/>
              </a:defRPr>
            </a:lvl5pPr>
            <a:lvl6pPr marL="2286000" marR="0" lvl="5" indent="0" algn="l" rtl="0">
              <a:spcBef>
                <a:spcPts val="0"/>
              </a:spcBef>
              <a:defRPr sz="1800" b="0" i="0" u="none" strike="noStrike" cap="none">
                <a:solidFill>
                  <a:schemeClr val="lt1"/>
                </a:solidFill>
                <a:latin typeface="Lustria"/>
                <a:ea typeface="Lustria"/>
                <a:cs typeface="Lustria"/>
                <a:sym typeface="Lustria"/>
              </a:defRPr>
            </a:lvl6pPr>
            <a:lvl7pPr marL="2743200" marR="0" lvl="6" indent="0" algn="l" rtl="0">
              <a:spcBef>
                <a:spcPts val="0"/>
              </a:spcBef>
              <a:defRPr sz="1800" b="0" i="0" u="none" strike="noStrike" cap="none">
                <a:solidFill>
                  <a:schemeClr val="lt1"/>
                </a:solidFill>
                <a:latin typeface="Lustria"/>
                <a:ea typeface="Lustria"/>
                <a:cs typeface="Lustria"/>
                <a:sym typeface="Lustria"/>
              </a:defRPr>
            </a:lvl7pPr>
            <a:lvl8pPr marL="3200400" marR="0" lvl="7" indent="0" algn="l" rtl="0">
              <a:spcBef>
                <a:spcPts val="0"/>
              </a:spcBef>
              <a:defRPr sz="1800" b="0" i="0" u="none" strike="noStrike" cap="none">
                <a:solidFill>
                  <a:schemeClr val="lt1"/>
                </a:solidFill>
                <a:latin typeface="Lustria"/>
                <a:ea typeface="Lustria"/>
                <a:cs typeface="Lustria"/>
                <a:sym typeface="Lustria"/>
              </a:defRPr>
            </a:lvl8pPr>
            <a:lvl9pPr marL="3657600" marR="0" lvl="8" indent="0" algn="l" rtl="0">
              <a:spcBef>
                <a:spcPts val="0"/>
              </a:spcBef>
              <a:defRPr sz="1800" b="0" i="0" u="none" strike="noStrike" cap="none">
                <a:solidFill>
                  <a:schemeClr val="lt1"/>
                </a:solidFill>
                <a:latin typeface="Lustria"/>
                <a:ea typeface="Lustria"/>
                <a:cs typeface="Lustria"/>
                <a:sym typeface="Lustria"/>
              </a:defRPr>
            </a:lvl9pPr>
          </a:lstStyle>
          <a:p>
            <a:endParaRPr/>
          </a:p>
        </p:txBody>
      </p:sp>
      <p:sp>
        <p:nvSpPr>
          <p:cNvPr id="68" name="Shape 68"/>
          <p:cNvSpPr txBox="1">
            <a:spLocks noGrp="1"/>
          </p:cNvSpPr>
          <p:nvPr>
            <p:ph type="ftr" idx="11"/>
          </p:nvPr>
        </p:nvSpPr>
        <p:spPr>
          <a:xfrm>
            <a:off x="242047" y="6356350"/>
            <a:ext cx="2895600" cy="365125"/>
          </a:xfrm>
          <a:prstGeom prst="rect">
            <a:avLst/>
          </a:prstGeom>
          <a:noFill/>
          <a:ln>
            <a:noFill/>
          </a:ln>
        </p:spPr>
        <p:txBody>
          <a:bodyPr wrap="square" lIns="91425" tIns="91425" rIns="91425" bIns="91425" anchor="ctr" anchorCtr="0"/>
          <a:lstStyle>
            <a:lvl1pPr marL="0" marR="0" lvl="0" indent="0" algn="l" rtl="0">
              <a:spcBef>
                <a:spcPts val="0"/>
              </a:spcBef>
              <a:defRPr sz="1200" b="0" i="0" u="none" strike="noStrike" cap="none">
                <a:solidFill>
                  <a:schemeClr val="dk2"/>
                </a:solidFill>
                <a:latin typeface="Lustria"/>
                <a:ea typeface="Lustria"/>
                <a:cs typeface="Lustria"/>
                <a:sym typeface="Lustria"/>
              </a:defRPr>
            </a:lvl1pPr>
            <a:lvl2pPr marL="457200" marR="0" lvl="1" indent="0" algn="l" rtl="0">
              <a:spcBef>
                <a:spcPts val="0"/>
              </a:spcBef>
              <a:defRPr sz="1800" b="0" i="0" u="none" strike="noStrike" cap="none">
                <a:solidFill>
                  <a:schemeClr val="lt1"/>
                </a:solidFill>
                <a:latin typeface="Lustria"/>
                <a:ea typeface="Lustria"/>
                <a:cs typeface="Lustria"/>
                <a:sym typeface="Lustria"/>
              </a:defRPr>
            </a:lvl2pPr>
            <a:lvl3pPr marL="914400" marR="0" lvl="2" indent="0" algn="l" rtl="0">
              <a:spcBef>
                <a:spcPts val="0"/>
              </a:spcBef>
              <a:defRPr sz="1800" b="0" i="0" u="none" strike="noStrike" cap="none">
                <a:solidFill>
                  <a:schemeClr val="lt1"/>
                </a:solidFill>
                <a:latin typeface="Lustria"/>
                <a:ea typeface="Lustria"/>
                <a:cs typeface="Lustria"/>
                <a:sym typeface="Lustria"/>
              </a:defRPr>
            </a:lvl3pPr>
            <a:lvl4pPr marL="1371600" marR="0" lvl="3" indent="0" algn="l" rtl="0">
              <a:spcBef>
                <a:spcPts val="0"/>
              </a:spcBef>
              <a:defRPr sz="1800" b="0" i="0" u="none" strike="noStrike" cap="none">
                <a:solidFill>
                  <a:schemeClr val="lt1"/>
                </a:solidFill>
                <a:latin typeface="Lustria"/>
                <a:ea typeface="Lustria"/>
                <a:cs typeface="Lustria"/>
                <a:sym typeface="Lustria"/>
              </a:defRPr>
            </a:lvl4pPr>
            <a:lvl5pPr marL="1828800" marR="0" lvl="4" indent="0" algn="l" rtl="0">
              <a:spcBef>
                <a:spcPts val="0"/>
              </a:spcBef>
              <a:defRPr sz="1800" b="0" i="0" u="none" strike="noStrike" cap="none">
                <a:solidFill>
                  <a:schemeClr val="lt1"/>
                </a:solidFill>
                <a:latin typeface="Lustria"/>
                <a:ea typeface="Lustria"/>
                <a:cs typeface="Lustria"/>
                <a:sym typeface="Lustria"/>
              </a:defRPr>
            </a:lvl5pPr>
            <a:lvl6pPr marL="2286000" marR="0" lvl="5" indent="0" algn="l" rtl="0">
              <a:spcBef>
                <a:spcPts val="0"/>
              </a:spcBef>
              <a:defRPr sz="1800" b="0" i="0" u="none" strike="noStrike" cap="none">
                <a:solidFill>
                  <a:schemeClr val="lt1"/>
                </a:solidFill>
                <a:latin typeface="Lustria"/>
                <a:ea typeface="Lustria"/>
                <a:cs typeface="Lustria"/>
                <a:sym typeface="Lustria"/>
              </a:defRPr>
            </a:lvl6pPr>
            <a:lvl7pPr marL="2743200" marR="0" lvl="6" indent="0" algn="l" rtl="0">
              <a:spcBef>
                <a:spcPts val="0"/>
              </a:spcBef>
              <a:defRPr sz="1800" b="0" i="0" u="none" strike="noStrike" cap="none">
                <a:solidFill>
                  <a:schemeClr val="lt1"/>
                </a:solidFill>
                <a:latin typeface="Lustria"/>
                <a:ea typeface="Lustria"/>
                <a:cs typeface="Lustria"/>
                <a:sym typeface="Lustria"/>
              </a:defRPr>
            </a:lvl7pPr>
            <a:lvl8pPr marL="3200400" marR="0" lvl="7" indent="0" algn="l" rtl="0">
              <a:spcBef>
                <a:spcPts val="0"/>
              </a:spcBef>
              <a:defRPr sz="1800" b="0" i="0" u="none" strike="noStrike" cap="none">
                <a:solidFill>
                  <a:schemeClr val="lt1"/>
                </a:solidFill>
                <a:latin typeface="Lustria"/>
                <a:ea typeface="Lustria"/>
                <a:cs typeface="Lustria"/>
                <a:sym typeface="Lustria"/>
              </a:defRPr>
            </a:lvl8pPr>
            <a:lvl9pPr marL="3657600" marR="0" lvl="8" indent="0" algn="l" rtl="0">
              <a:spcBef>
                <a:spcPts val="0"/>
              </a:spcBef>
              <a:defRPr sz="1800" b="0" i="0" u="none" strike="noStrike" cap="none">
                <a:solidFill>
                  <a:schemeClr val="lt1"/>
                </a:solidFill>
                <a:latin typeface="Lustria"/>
                <a:ea typeface="Lustria"/>
                <a:cs typeface="Lustria"/>
                <a:sym typeface="Lustria"/>
              </a:defRPr>
            </a:lvl9pPr>
          </a:lstStyle>
          <a:p>
            <a:endParaRPr/>
          </a:p>
        </p:txBody>
      </p:sp>
      <p:sp>
        <p:nvSpPr>
          <p:cNvPr id="69" name="Shape 69"/>
          <p:cNvSpPr txBox="1">
            <a:spLocks noGrp="1"/>
          </p:cNvSpPr>
          <p:nvPr>
            <p:ph type="sldNum" idx="12"/>
          </p:nvPr>
        </p:nvSpPr>
        <p:spPr>
          <a:xfrm>
            <a:off x="4267200" y="6356350"/>
            <a:ext cx="609600" cy="365125"/>
          </a:xfrm>
          <a:prstGeom prst="rect">
            <a:avLst/>
          </a:prstGeom>
          <a:noFill/>
          <a:ln>
            <a:noFill/>
          </a:ln>
        </p:spPr>
        <p:txBody>
          <a:bodyPr wrap="square" lIns="91425" tIns="45700" rIns="91425" bIns="45700" anchor="ctr" anchorCtr="0">
            <a:noAutofit/>
          </a:bodyPr>
          <a:lstStyle/>
          <a:p>
            <a:pPr marL="0" marR="0" lvl="0" indent="0" algn="ctr" rtl="0">
              <a:spcBef>
                <a:spcPts val="0"/>
              </a:spcBef>
              <a:buSzPct val="25000"/>
              <a:buNone/>
            </a:pPr>
            <a:fld id="{00000000-1234-1234-1234-123412341234}" type="slidenum">
              <a:rPr lang="en-US" sz="1200" b="0" i="0" u="none" strike="noStrike" cap="none">
                <a:solidFill>
                  <a:schemeClr val="dk2"/>
                </a:solidFill>
                <a:latin typeface="Lustria"/>
                <a:ea typeface="Lustria"/>
                <a:cs typeface="Lustria"/>
                <a:sym typeface="Lustria"/>
              </a:rPr>
              <a:t>‹#›</a:t>
            </a:fld>
            <a:endParaRPr lang="en-US" sz="1200" b="0" i="0" u="none" strike="noStrike" cap="none">
              <a:solidFill>
                <a:schemeClr val="dk2"/>
              </a:solidFill>
              <a:latin typeface="Lustria"/>
              <a:ea typeface="Lustria"/>
              <a:cs typeface="Lustria"/>
              <a:sym typeface="Lustria"/>
            </a:endParaRPr>
          </a:p>
        </p:txBody>
      </p:sp>
      <p:pic>
        <p:nvPicPr>
          <p:cNvPr id="70" name="Shape 70" descr="Overlay-FullBackground.jpg"/>
          <p:cNvPicPr preferRelativeResize="0"/>
          <p:nvPr/>
        </p:nvPicPr>
        <p:blipFill rotWithShape="1">
          <a:blip r:embed="rId3">
            <a:alphaModFix/>
          </a:blip>
          <a:srcRect t="21045"/>
          <a:stretch/>
        </p:blipFill>
        <p:spPr>
          <a:xfrm>
            <a:off x="0" y="1447800"/>
            <a:ext cx="9144000" cy="5414682"/>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71"/>
        <p:cNvGrpSpPr/>
        <p:nvPr/>
      </p:nvGrpSpPr>
      <p:grpSpPr>
        <a:xfrm>
          <a:off x="0" y="0"/>
          <a:ext cx="0" cy="0"/>
          <a:chOff x="0" y="0"/>
          <a:chExt cx="0" cy="0"/>
        </a:xfrm>
      </p:grpSpPr>
      <p:pic>
        <p:nvPicPr>
          <p:cNvPr id="72" name="Shape 72" descr="Overlay-FullBackground.jpg"/>
          <p:cNvPicPr preferRelativeResize="0"/>
          <p:nvPr/>
        </p:nvPicPr>
        <p:blipFill rotWithShape="1">
          <a:blip r:embed="rId2">
            <a:alphaModFix/>
          </a:blip>
          <a:srcRect/>
          <a:stretch/>
        </p:blipFill>
        <p:spPr>
          <a:xfrm>
            <a:off x="0" y="4482"/>
            <a:ext cx="9144000" cy="6858000"/>
          </a:xfrm>
          <a:prstGeom prst="rect">
            <a:avLst/>
          </a:prstGeom>
          <a:noFill/>
          <a:ln>
            <a:noFill/>
          </a:ln>
        </p:spPr>
      </p:pic>
      <p:sp>
        <p:nvSpPr>
          <p:cNvPr id="73" name="Shape 73"/>
          <p:cNvSpPr txBox="1">
            <a:spLocks noGrp="1"/>
          </p:cNvSpPr>
          <p:nvPr>
            <p:ph type="dt" idx="10"/>
          </p:nvPr>
        </p:nvSpPr>
        <p:spPr>
          <a:xfrm>
            <a:off x="6732494" y="6356350"/>
            <a:ext cx="2133600" cy="365125"/>
          </a:xfrm>
          <a:prstGeom prst="rect">
            <a:avLst/>
          </a:prstGeom>
          <a:noFill/>
          <a:ln>
            <a:noFill/>
          </a:ln>
        </p:spPr>
        <p:txBody>
          <a:bodyPr wrap="square" lIns="91425" tIns="91425" rIns="91425" bIns="91425" anchor="ctr" anchorCtr="0"/>
          <a:lstStyle>
            <a:lvl1pPr marL="0" marR="0" lvl="0" indent="0" algn="r" rtl="0">
              <a:spcBef>
                <a:spcPts val="0"/>
              </a:spcBef>
              <a:defRPr sz="1200" b="0" i="0" u="none" strike="noStrike" cap="none">
                <a:solidFill>
                  <a:schemeClr val="dk2"/>
                </a:solidFill>
                <a:latin typeface="Lustria"/>
                <a:ea typeface="Lustria"/>
                <a:cs typeface="Lustria"/>
                <a:sym typeface="Lustria"/>
              </a:defRPr>
            </a:lvl1pPr>
            <a:lvl2pPr marL="457200" marR="0" lvl="1" indent="0" algn="l" rtl="0">
              <a:spcBef>
                <a:spcPts val="0"/>
              </a:spcBef>
              <a:defRPr sz="1800" b="0" i="0" u="none" strike="noStrike" cap="none">
                <a:solidFill>
                  <a:schemeClr val="lt1"/>
                </a:solidFill>
                <a:latin typeface="Lustria"/>
                <a:ea typeface="Lustria"/>
                <a:cs typeface="Lustria"/>
                <a:sym typeface="Lustria"/>
              </a:defRPr>
            </a:lvl2pPr>
            <a:lvl3pPr marL="914400" marR="0" lvl="2" indent="0" algn="l" rtl="0">
              <a:spcBef>
                <a:spcPts val="0"/>
              </a:spcBef>
              <a:defRPr sz="1800" b="0" i="0" u="none" strike="noStrike" cap="none">
                <a:solidFill>
                  <a:schemeClr val="lt1"/>
                </a:solidFill>
                <a:latin typeface="Lustria"/>
                <a:ea typeface="Lustria"/>
                <a:cs typeface="Lustria"/>
                <a:sym typeface="Lustria"/>
              </a:defRPr>
            </a:lvl3pPr>
            <a:lvl4pPr marL="1371600" marR="0" lvl="3" indent="0" algn="l" rtl="0">
              <a:spcBef>
                <a:spcPts val="0"/>
              </a:spcBef>
              <a:defRPr sz="1800" b="0" i="0" u="none" strike="noStrike" cap="none">
                <a:solidFill>
                  <a:schemeClr val="lt1"/>
                </a:solidFill>
                <a:latin typeface="Lustria"/>
                <a:ea typeface="Lustria"/>
                <a:cs typeface="Lustria"/>
                <a:sym typeface="Lustria"/>
              </a:defRPr>
            </a:lvl4pPr>
            <a:lvl5pPr marL="1828800" marR="0" lvl="4" indent="0" algn="l" rtl="0">
              <a:spcBef>
                <a:spcPts val="0"/>
              </a:spcBef>
              <a:defRPr sz="1800" b="0" i="0" u="none" strike="noStrike" cap="none">
                <a:solidFill>
                  <a:schemeClr val="lt1"/>
                </a:solidFill>
                <a:latin typeface="Lustria"/>
                <a:ea typeface="Lustria"/>
                <a:cs typeface="Lustria"/>
                <a:sym typeface="Lustria"/>
              </a:defRPr>
            </a:lvl5pPr>
            <a:lvl6pPr marL="2286000" marR="0" lvl="5" indent="0" algn="l" rtl="0">
              <a:spcBef>
                <a:spcPts val="0"/>
              </a:spcBef>
              <a:defRPr sz="1800" b="0" i="0" u="none" strike="noStrike" cap="none">
                <a:solidFill>
                  <a:schemeClr val="lt1"/>
                </a:solidFill>
                <a:latin typeface="Lustria"/>
                <a:ea typeface="Lustria"/>
                <a:cs typeface="Lustria"/>
                <a:sym typeface="Lustria"/>
              </a:defRPr>
            </a:lvl6pPr>
            <a:lvl7pPr marL="2743200" marR="0" lvl="6" indent="0" algn="l" rtl="0">
              <a:spcBef>
                <a:spcPts val="0"/>
              </a:spcBef>
              <a:defRPr sz="1800" b="0" i="0" u="none" strike="noStrike" cap="none">
                <a:solidFill>
                  <a:schemeClr val="lt1"/>
                </a:solidFill>
                <a:latin typeface="Lustria"/>
                <a:ea typeface="Lustria"/>
                <a:cs typeface="Lustria"/>
                <a:sym typeface="Lustria"/>
              </a:defRPr>
            </a:lvl7pPr>
            <a:lvl8pPr marL="3200400" marR="0" lvl="7" indent="0" algn="l" rtl="0">
              <a:spcBef>
                <a:spcPts val="0"/>
              </a:spcBef>
              <a:defRPr sz="1800" b="0" i="0" u="none" strike="noStrike" cap="none">
                <a:solidFill>
                  <a:schemeClr val="lt1"/>
                </a:solidFill>
                <a:latin typeface="Lustria"/>
                <a:ea typeface="Lustria"/>
                <a:cs typeface="Lustria"/>
                <a:sym typeface="Lustria"/>
              </a:defRPr>
            </a:lvl8pPr>
            <a:lvl9pPr marL="3657600" marR="0" lvl="8" indent="0" algn="l" rtl="0">
              <a:spcBef>
                <a:spcPts val="0"/>
              </a:spcBef>
              <a:defRPr sz="1800" b="0" i="0" u="none" strike="noStrike" cap="none">
                <a:solidFill>
                  <a:schemeClr val="lt1"/>
                </a:solidFill>
                <a:latin typeface="Lustria"/>
                <a:ea typeface="Lustria"/>
                <a:cs typeface="Lustria"/>
                <a:sym typeface="Lustria"/>
              </a:defRPr>
            </a:lvl9pPr>
          </a:lstStyle>
          <a:p>
            <a:endParaRPr/>
          </a:p>
        </p:txBody>
      </p:sp>
      <p:sp>
        <p:nvSpPr>
          <p:cNvPr id="74" name="Shape 74"/>
          <p:cNvSpPr txBox="1">
            <a:spLocks noGrp="1"/>
          </p:cNvSpPr>
          <p:nvPr>
            <p:ph type="ftr" idx="11"/>
          </p:nvPr>
        </p:nvSpPr>
        <p:spPr>
          <a:xfrm>
            <a:off x="242047" y="6356350"/>
            <a:ext cx="2895600" cy="365125"/>
          </a:xfrm>
          <a:prstGeom prst="rect">
            <a:avLst/>
          </a:prstGeom>
          <a:noFill/>
          <a:ln>
            <a:noFill/>
          </a:ln>
        </p:spPr>
        <p:txBody>
          <a:bodyPr wrap="square" lIns="91425" tIns="91425" rIns="91425" bIns="91425" anchor="ctr" anchorCtr="0"/>
          <a:lstStyle>
            <a:lvl1pPr marL="0" marR="0" lvl="0" indent="0" algn="l" rtl="0">
              <a:spcBef>
                <a:spcPts val="0"/>
              </a:spcBef>
              <a:defRPr sz="1200" b="0" i="0" u="none" strike="noStrike" cap="none">
                <a:solidFill>
                  <a:schemeClr val="dk2"/>
                </a:solidFill>
                <a:latin typeface="Lustria"/>
                <a:ea typeface="Lustria"/>
                <a:cs typeface="Lustria"/>
                <a:sym typeface="Lustria"/>
              </a:defRPr>
            </a:lvl1pPr>
            <a:lvl2pPr marL="457200" marR="0" lvl="1" indent="0" algn="l" rtl="0">
              <a:spcBef>
                <a:spcPts val="0"/>
              </a:spcBef>
              <a:defRPr sz="1800" b="0" i="0" u="none" strike="noStrike" cap="none">
                <a:solidFill>
                  <a:schemeClr val="lt1"/>
                </a:solidFill>
                <a:latin typeface="Lustria"/>
                <a:ea typeface="Lustria"/>
                <a:cs typeface="Lustria"/>
                <a:sym typeface="Lustria"/>
              </a:defRPr>
            </a:lvl2pPr>
            <a:lvl3pPr marL="914400" marR="0" lvl="2" indent="0" algn="l" rtl="0">
              <a:spcBef>
                <a:spcPts val="0"/>
              </a:spcBef>
              <a:defRPr sz="1800" b="0" i="0" u="none" strike="noStrike" cap="none">
                <a:solidFill>
                  <a:schemeClr val="lt1"/>
                </a:solidFill>
                <a:latin typeface="Lustria"/>
                <a:ea typeface="Lustria"/>
                <a:cs typeface="Lustria"/>
                <a:sym typeface="Lustria"/>
              </a:defRPr>
            </a:lvl3pPr>
            <a:lvl4pPr marL="1371600" marR="0" lvl="3" indent="0" algn="l" rtl="0">
              <a:spcBef>
                <a:spcPts val="0"/>
              </a:spcBef>
              <a:defRPr sz="1800" b="0" i="0" u="none" strike="noStrike" cap="none">
                <a:solidFill>
                  <a:schemeClr val="lt1"/>
                </a:solidFill>
                <a:latin typeface="Lustria"/>
                <a:ea typeface="Lustria"/>
                <a:cs typeface="Lustria"/>
                <a:sym typeface="Lustria"/>
              </a:defRPr>
            </a:lvl4pPr>
            <a:lvl5pPr marL="1828800" marR="0" lvl="4" indent="0" algn="l" rtl="0">
              <a:spcBef>
                <a:spcPts val="0"/>
              </a:spcBef>
              <a:defRPr sz="1800" b="0" i="0" u="none" strike="noStrike" cap="none">
                <a:solidFill>
                  <a:schemeClr val="lt1"/>
                </a:solidFill>
                <a:latin typeface="Lustria"/>
                <a:ea typeface="Lustria"/>
                <a:cs typeface="Lustria"/>
                <a:sym typeface="Lustria"/>
              </a:defRPr>
            </a:lvl5pPr>
            <a:lvl6pPr marL="2286000" marR="0" lvl="5" indent="0" algn="l" rtl="0">
              <a:spcBef>
                <a:spcPts val="0"/>
              </a:spcBef>
              <a:defRPr sz="1800" b="0" i="0" u="none" strike="noStrike" cap="none">
                <a:solidFill>
                  <a:schemeClr val="lt1"/>
                </a:solidFill>
                <a:latin typeface="Lustria"/>
                <a:ea typeface="Lustria"/>
                <a:cs typeface="Lustria"/>
                <a:sym typeface="Lustria"/>
              </a:defRPr>
            </a:lvl6pPr>
            <a:lvl7pPr marL="2743200" marR="0" lvl="6" indent="0" algn="l" rtl="0">
              <a:spcBef>
                <a:spcPts val="0"/>
              </a:spcBef>
              <a:defRPr sz="1800" b="0" i="0" u="none" strike="noStrike" cap="none">
                <a:solidFill>
                  <a:schemeClr val="lt1"/>
                </a:solidFill>
                <a:latin typeface="Lustria"/>
                <a:ea typeface="Lustria"/>
                <a:cs typeface="Lustria"/>
                <a:sym typeface="Lustria"/>
              </a:defRPr>
            </a:lvl7pPr>
            <a:lvl8pPr marL="3200400" marR="0" lvl="7" indent="0" algn="l" rtl="0">
              <a:spcBef>
                <a:spcPts val="0"/>
              </a:spcBef>
              <a:defRPr sz="1800" b="0" i="0" u="none" strike="noStrike" cap="none">
                <a:solidFill>
                  <a:schemeClr val="lt1"/>
                </a:solidFill>
                <a:latin typeface="Lustria"/>
                <a:ea typeface="Lustria"/>
                <a:cs typeface="Lustria"/>
                <a:sym typeface="Lustria"/>
              </a:defRPr>
            </a:lvl8pPr>
            <a:lvl9pPr marL="3657600" marR="0" lvl="8" indent="0" algn="l" rtl="0">
              <a:spcBef>
                <a:spcPts val="0"/>
              </a:spcBef>
              <a:defRPr sz="1800" b="0" i="0" u="none" strike="noStrike" cap="none">
                <a:solidFill>
                  <a:schemeClr val="lt1"/>
                </a:solidFill>
                <a:latin typeface="Lustria"/>
                <a:ea typeface="Lustria"/>
                <a:cs typeface="Lustria"/>
                <a:sym typeface="Lustria"/>
              </a:defRPr>
            </a:lvl9pPr>
          </a:lstStyle>
          <a:p>
            <a:endParaRPr/>
          </a:p>
        </p:txBody>
      </p:sp>
      <p:sp>
        <p:nvSpPr>
          <p:cNvPr id="75" name="Shape 75"/>
          <p:cNvSpPr txBox="1">
            <a:spLocks noGrp="1"/>
          </p:cNvSpPr>
          <p:nvPr>
            <p:ph type="sldNum" idx="12"/>
          </p:nvPr>
        </p:nvSpPr>
        <p:spPr>
          <a:xfrm>
            <a:off x="4267200" y="6356350"/>
            <a:ext cx="609600" cy="365125"/>
          </a:xfrm>
          <a:prstGeom prst="rect">
            <a:avLst/>
          </a:prstGeom>
          <a:noFill/>
          <a:ln>
            <a:noFill/>
          </a:ln>
        </p:spPr>
        <p:txBody>
          <a:bodyPr wrap="square" lIns="91425" tIns="45700" rIns="91425" bIns="45700" anchor="ctr" anchorCtr="0">
            <a:noAutofit/>
          </a:bodyPr>
          <a:lstStyle/>
          <a:p>
            <a:pPr marL="0" marR="0" lvl="0" indent="0" algn="ctr" rtl="0">
              <a:spcBef>
                <a:spcPts val="0"/>
              </a:spcBef>
              <a:buSzPct val="25000"/>
              <a:buNone/>
            </a:pPr>
            <a:fld id="{00000000-1234-1234-1234-123412341234}" type="slidenum">
              <a:rPr lang="en-US" sz="1200" b="0" i="0" u="none" strike="noStrike" cap="none">
                <a:solidFill>
                  <a:schemeClr val="dk2"/>
                </a:solidFill>
                <a:latin typeface="Lustria"/>
                <a:ea typeface="Lustria"/>
                <a:cs typeface="Lustria"/>
                <a:sym typeface="Lustria"/>
              </a:rPr>
              <a:t>‹#›</a:t>
            </a:fld>
            <a:endParaRPr lang="en-US" sz="1200" b="0" i="0" u="none" strike="noStrike" cap="none">
              <a:solidFill>
                <a:schemeClr val="dk2"/>
              </a:solidFill>
              <a:latin typeface="Lustria"/>
              <a:ea typeface="Lustria"/>
              <a:cs typeface="Lustria"/>
              <a:sym typeface="Lustria"/>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76"/>
        <p:cNvGrpSpPr/>
        <p:nvPr/>
      </p:nvGrpSpPr>
      <p:grpSpPr>
        <a:xfrm>
          <a:off x="0" y="0"/>
          <a:ext cx="0" cy="0"/>
          <a:chOff x="0" y="0"/>
          <a:chExt cx="0" cy="0"/>
        </a:xfrm>
      </p:grpSpPr>
      <p:pic>
        <p:nvPicPr>
          <p:cNvPr id="77" name="Shape 77" descr="Overlay-FullBackground.jpg"/>
          <p:cNvPicPr preferRelativeResize="0"/>
          <p:nvPr/>
        </p:nvPicPr>
        <p:blipFill rotWithShape="1">
          <a:blip r:embed="rId2">
            <a:alphaModFix/>
          </a:blip>
          <a:srcRect l="50000"/>
          <a:stretch/>
        </p:blipFill>
        <p:spPr>
          <a:xfrm>
            <a:off x="4572000" y="4482"/>
            <a:ext cx="4572000" cy="6858000"/>
          </a:xfrm>
          <a:prstGeom prst="rect">
            <a:avLst/>
          </a:prstGeom>
          <a:noFill/>
          <a:ln>
            <a:noFill/>
          </a:ln>
        </p:spPr>
      </p:pic>
      <p:sp>
        <p:nvSpPr>
          <p:cNvPr id="78" name="Shape 78"/>
          <p:cNvSpPr txBox="1">
            <a:spLocks noGrp="1"/>
          </p:cNvSpPr>
          <p:nvPr>
            <p:ph type="title"/>
          </p:nvPr>
        </p:nvSpPr>
        <p:spPr>
          <a:xfrm>
            <a:off x="301752" y="273049"/>
            <a:ext cx="3962400" cy="1690221"/>
          </a:xfrm>
          <a:prstGeom prst="rect">
            <a:avLst/>
          </a:prstGeom>
          <a:noFill/>
          <a:ln>
            <a:noFill/>
          </a:ln>
        </p:spPr>
        <p:txBody>
          <a:bodyPr wrap="square" lIns="91425" tIns="91425" rIns="91425" bIns="91425" anchor="b" anchorCtr="0"/>
          <a:lstStyle>
            <a:lvl1pPr marL="0" lvl="0" algn="ctr" rtl="0">
              <a:spcBef>
                <a:spcPts val="0"/>
              </a:spcBef>
              <a:defRPr sz="3600">
                <a:solidFill>
                  <a:schemeClr val="lt1"/>
                </a:solidFill>
                <a:latin typeface="Libre Baskerville"/>
                <a:ea typeface="Libre Baskerville"/>
                <a:cs typeface="Libre Baskerville"/>
                <a:sym typeface="Libre Baskervill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79" name="Shape 79"/>
          <p:cNvSpPr txBox="1">
            <a:spLocks noGrp="1"/>
          </p:cNvSpPr>
          <p:nvPr>
            <p:ph type="body" idx="1"/>
          </p:nvPr>
        </p:nvSpPr>
        <p:spPr>
          <a:xfrm>
            <a:off x="4866401" y="273050"/>
            <a:ext cx="3959352" cy="5853113"/>
          </a:xfrm>
          <a:prstGeom prst="rect">
            <a:avLst/>
          </a:prstGeom>
          <a:noFill/>
          <a:ln>
            <a:noFill/>
          </a:ln>
        </p:spPr>
        <p:txBody>
          <a:bodyPr wrap="square" lIns="91425" tIns="91425" rIns="91425" bIns="91425" anchor="t" anchorCtr="0"/>
          <a:lstStyle>
            <a:lvl1pPr lvl="0" rtl="0">
              <a:spcBef>
                <a:spcPts val="0"/>
              </a:spcBef>
              <a:defRPr sz="2400"/>
            </a:lvl1pPr>
            <a:lvl2pPr lvl="1" rtl="0">
              <a:spcBef>
                <a:spcPts val="0"/>
              </a:spcBef>
              <a:defRPr sz="2200"/>
            </a:lvl2pPr>
            <a:lvl3pPr lvl="2" rtl="0">
              <a:spcBef>
                <a:spcPts val="0"/>
              </a:spcBef>
              <a:defRPr sz="2000"/>
            </a:lvl3pPr>
            <a:lvl4pPr lvl="3" rtl="0">
              <a:spcBef>
                <a:spcPts val="0"/>
              </a:spcBef>
              <a:defRPr sz="1800"/>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a:endParaRPr/>
          </a:p>
        </p:txBody>
      </p:sp>
      <p:sp>
        <p:nvSpPr>
          <p:cNvPr id="80" name="Shape 80"/>
          <p:cNvSpPr txBox="1">
            <a:spLocks noGrp="1"/>
          </p:cNvSpPr>
          <p:nvPr>
            <p:ph type="body" idx="2"/>
          </p:nvPr>
        </p:nvSpPr>
        <p:spPr>
          <a:xfrm>
            <a:off x="301752" y="1975104"/>
            <a:ext cx="3962400" cy="3200401"/>
          </a:xfrm>
          <a:prstGeom prst="rect">
            <a:avLst/>
          </a:prstGeom>
          <a:noFill/>
          <a:ln>
            <a:noFill/>
          </a:ln>
        </p:spPr>
        <p:txBody>
          <a:bodyPr wrap="square" lIns="91425" tIns="91425" rIns="91425" bIns="91425" anchor="t" anchorCtr="0"/>
          <a:lstStyle>
            <a:lvl1pPr marL="0" lvl="0" indent="0" algn="ctr" rtl="0">
              <a:lnSpc>
                <a:spcPct val="110000"/>
              </a:lnSpc>
              <a:spcBef>
                <a:spcPts val="600"/>
              </a:spcBef>
              <a:buClr>
                <a:schemeClr val="lt1"/>
              </a:buClr>
              <a:buFont typeface="Lustria"/>
              <a:buNone/>
              <a:defRPr sz="1800">
                <a:solidFill>
                  <a:schemeClr val="lt1"/>
                </a:solidFill>
                <a:latin typeface="Lustria"/>
                <a:ea typeface="Lustria"/>
                <a:cs typeface="Lustria"/>
                <a:sym typeface="Lustria"/>
              </a:defRPr>
            </a:lvl1pPr>
            <a:lvl2pPr marL="457200" lvl="1" indent="0" rtl="0">
              <a:spcBef>
                <a:spcPts val="0"/>
              </a:spcBef>
              <a:buFont typeface="Lustria"/>
              <a:buNone/>
              <a:defRPr sz="1200"/>
            </a:lvl2pPr>
            <a:lvl3pPr marL="914400" lvl="2" indent="0" rtl="0">
              <a:spcBef>
                <a:spcPts val="0"/>
              </a:spcBef>
              <a:buFont typeface="Lustria"/>
              <a:buNone/>
              <a:defRPr sz="1000"/>
            </a:lvl3pPr>
            <a:lvl4pPr marL="1371600" lvl="3" indent="0" rtl="0">
              <a:spcBef>
                <a:spcPts val="0"/>
              </a:spcBef>
              <a:buFont typeface="Lustria"/>
              <a:buNone/>
              <a:defRPr sz="900"/>
            </a:lvl4pPr>
            <a:lvl5pPr marL="1828800" lvl="4" indent="0" rtl="0">
              <a:spcBef>
                <a:spcPts val="0"/>
              </a:spcBef>
              <a:buFont typeface="Lustria"/>
              <a:buNone/>
              <a:defRPr sz="900"/>
            </a:lvl5pPr>
            <a:lvl6pPr marL="2286000" lvl="5" indent="0" rtl="0">
              <a:spcBef>
                <a:spcPts val="0"/>
              </a:spcBef>
              <a:buFont typeface="Lustria"/>
              <a:buNone/>
              <a:defRPr sz="900"/>
            </a:lvl6pPr>
            <a:lvl7pPr marL="2743200" lvl="6" indent="0" rtl="0">
              <a:spcBef>
                <a:spcPts val="0"/>
              </a:spcBef>
              <a:buFont typeface="Lustria"/>
              <a:buNone/>
              <a:defRPr sz="900"/>
            </a:lvl7pPr>
            <a:lvl8pPr marL="3200400" lvl="7" indent="0" rtl="0">
              <a:spcBef>
                <a:spcPts val="0"/>
              </a:spcBef>
              <a:buFont typeface="Lustria"/>
              <a:buNone/>
              <a:defRPr sz="900"/>
            </a:lvl8pPr>
            <a:lvl9pPr marL="3657600" lvl="8" indent="0" rtl="0">
              <a:spcBef>
                <a:spcPts val="0"/>
              </a:spcBef>
              <a:buFont typeface="Lustria"/>
              <a:buNone/>
              <a:defRPr sz="900"/>
            </a:lvl9pPr>
          </a:lstStyle>
          <a:p>
            <a:endParaRPr/>
          </a:p>
        </p:txBody>
      </p:sp>
      <p:sp>
        <p:nvSpPr>
          <p:cNvPr id="81" name="Shape 81"/>
          <p:cNvSpPr txBox="1">
            <a:spLocks noGrp="1"/>
          </p:cNvSpPr>
          <p:nvPr>
            <p:ph type="dt" idx="10"/>
          </p:nvPr>
        </p:nvSpPr>
        <p:spPr>
          <a:xfrm>
            <a:off x="2667000" y="6356350"/>
            <a:ext cx="1622612" cy="365125"/>
          </a:xfrm>
          <a:prstGeom prst="rect">
            <a:avLst/>
          </a:prstGeom>
          <a:noFill/>
          <a:ln>
            <a:noFill/>
          </a:ln>
        </p:spPr>
        <p:txBody>
          <a:bodyPr wrap="square" lIns="91425" tIns="91425" rIns="91425" bIns="91425" anchor="ctr" anchorCtr="0"/>
          <a:lstStyle>
            <a:lvl1pPr marL="0" marR="0" lvl="0" indent="0" algn="r" rtl="0">
              <a:spcBef>
                <a:spcPts val="0"/>
              </a:spcBef>
              <a:defRPr sz="1200" b="0" i="0" u="none" strike="noStrike" cap="none">
                <a:solidFill>
                  <a:schemeClr val="lt1"/>
                </a:solidFill>
                <a:latin typeface="Lustria"/>
                <a:ea typeface="Lustria"/>
                <a:cs typeface="Lustria"/>
                <a:sym typeface="Lustria"/>
              </a:defRPr>
            </a:lvl1pPr>
            <a:lvl2pPr marL="457200" marR="0" lvl="1" indent="0" algn="l" rtl="0">
              <a:spcBef>
                <a:spcPts val="0"/>
              </a:spcBef>
              <a:defRPr sz="1800" b="0" i="0" u="none" strike="noStrike" cap="none">
                <a:solidFill>
                  <a:schemeClr val="lt1"/>
                </a:solidFill>
                <a:latin typeface="Lustria"/>
                <a:ea typeface="Lustria"/>
                <a:cs typeface="Lustria"/>
                <a:sym typeface="Lustria"/>
              </a:defRPr>
            </a:lvl2pPr>
            <a:lvl3pPr marL="914400" marR="0" lvl="2" indent="0" algn="l" rtl="0">
              <a:spcBef>
                <a:spcPts val="0"/>
              </a:spcBef>
              <a:defRPr sz="1800" b="0" i="0" u="none" strike="noStrike" cap="none">
                <a:solidFill>
                  <a:schemeClr val="lt1"/>
                </a:solidFill>
                <a:latin typeface="Lustria"/>
                <a:ea typeface="Lustria"/>
                <a:cs typeface="Lustria"/>
                <a:sym typeface="Lustria"/>
              </a:defRPr>
            </a:lvl3pPr>
            <a:lvl4pPr marL="1371600" marR="0" lvl="3" indent="0" algn="l" rtl="0">
              <a:spcBef>
                <a:spcPts val="0"/>
              </a:spcBef>
              <a:defRPr sz="1800" b="0" i="0" u="none" strike="noStrike" cap="none">
                <a:solidFill>
                  <a:schemeClr val="lt1"/>
                </a:solidFill>
                <a:latin typeface="Lustria"/>
                <a:ea typeface="Lustria"/>
                <a:cs typeface="Lustria"/>
                <a:sym typeface="Lustria"/>
              </a:defRPr>
            </a:lvl4pPr>
            <a:lvl5pPr marL="1828800" marR="0" lvl="4" indent="0" algn="l" rtl="0">
              <a:spcBef>
                <a:spcPts val="0"/>
              </a:spcBef>
              <a:defRPr sz="1800" b="0" i="0" u="none" strike="noStrike" cap="none">
                <a:solidFill>
                  <a:schemeClr val="lt1"/>
                </a:solidFill>
                <a:latin typeface="Lustria"/>
                <a:ea typeface="Lustria"/>
                <a:cs typeface="Lustria"/>
                <a:sym typeface="Lustria"/>
              </a:defRPr>
            </a:lvl5pPr>
            <a:lvl6pPr marL="2286000" marR="0" lvl="5" indent="0" algn="l" rtl="0">
              <a:spcBef>
                <a:spcPts val="0"/>
              </a:spcBef>
              <a:defRPr sz="1800" b="0" i="0" u="none" strike="noStrike" cap="none">
                <a:solidFill>
                  <a:schemeClr val="lt1"/>
                </a:solidFill>
                <a:latin typeface="Lustria"/>
                <a:ea typeface="Lustria"/>
                <a:cs typeface="Lustria"/>
                <a:sym typeface="Lustria"/>
              </a:defRPr>
            </a:lvl6pPr>
            <a:lvl7pPr marL="2743200" marR="0" lvl="6" indent="0" algn="l" rtl="0">
              <a:spcBef>
                <a:spcPts val="0"/>
              </a:spcBef>
              <a:defRPr sz="1800" b="0" i="0" u="none" strike="noStrike" cap="none">
                <a:solidFill>
                  <a:schemeClr val="lt1"/>
                </a:solidFill>
                <a:latin typeface="Lustria"/>
                <a:ea typeface="Lustria"/>
                <a:cs typeface="Lustria"/>
                <a:sym typeface="Lustria"/>
              </a:defRPr>
            </a:lvl7pPr>
            <a:lvl8pPr marL="3200400" marR="0" lvl="7" indent="0" algn="l" rtl="0">
              <a:spcBef>
                <a:spcPts val="0"/>
              </a:spcBef>
              <a:defRPr sz="1800" b="0" i="0" u="none" strike="noStrike" cap="none">
                <a:solidFill>
                  <a:schemeClr val="lt1"/>
                </a:solidFill>
                <a:latin typeface="Lustria"/>
                <a:ea typeface="Lustria"/>
                <a:cs typeface="Lustria"/>
                <a:sym typeface="Lustria"/>
              </a:defRPr>
            </a:lvl8pPr>
            <a:lvl9pPr marL="3657600" marR="0" lvl="8" indent="0" algn="l" rtl="0">
              <a:spcBef>
                <a:spcPts val="0"/>
              </a:spcBef>
              <a:defRPr sz="1800" b="0" i="0" u="none" strike="noStrike" cap="none">
                <a:solidFill>
                  <a:schemeClr val="lt1"/>
                </a:solidFill>
                <a:latin typeface="Lustria"/>
                <a:ea typeface="Lustria"/>
                <a:cs typeface="Lustria"/>
                <a:sym typeface="Lustria"/>
              </a:defRPr>
            </a:lvl9pPr>
          </a:lstStyle>
          <a:p>
            <a:endParaRPr/>
          </a:p>
        </p:txBody>
      </p:sp>
      <p:sp>
        <p:nvSpPr>
          <p:cNvPr id="82" name="Shape 82"/>
          <p:cNvSpPr txBox="1">
            <a:spLocks noGrp="1"/>
          </p:cNvSpPr>
          <p:nvPr>
            <p:ph type="ftr" idx="11"/>
          </p:nvPr>
        </p:nvSpPr>
        <p:spPr>
          <a:xfrm>
            <a:off x="242047" y="6356350"/>
            <a:ext cx="1891553" cy="365125"/>
          </a:xfrm>
          <a:prstGeom prst="rect">
            <a:avLst/>
          </a:prstGeom>
          <a:noFill/>
          <a:ln>
            <a:noFill/>
          </a:ln>
        </p:spPr>
        <p:txBody>
          <a:bodyPr wrap="square" lIns="91425" tIns="91425" rIns="91425" bIns="91425" anchor="ctr" anchorCtr="0"/>
          <a:lstStyle>
            <a:lvl1pPr marL="0" marR="0" lvl="0" indent="0" algn="l" rtl="0">
              <a:spcBef>
                <a:spcPts val="0"/>
              </a:spcBef>
              <a:defRPr sz="1200" b="0" i="0" u="none" strike="noStrike" cap="none">
                <a:solidFill>
                  <a:schemeClr val="lt1"/>
                </a:solidFill>
                <a:latin typeface="Lustria"/>
                <a:ea typeface="Lustria"/>
                <a:cs typeface="Lustria"/>
                <a:sym typeface="Lustria"/>
              </a:defRPr>
            </a:lvl1pPr>
            <a:lvl2pPr marL="457200" marR="0" lvl="1" indent="0" algn="l" rtl="0">
              <a:spcBef>
                <a:spcPts val="0"/>
              </a:spcBef>
              <a:defRPr sz="1800" b="0" i="0" u="none" strike="noStrike" cap="none">
                <a:solidFill>
                  <a:schemeClr val="lt1"/>
                </a:solidFill>
                <a:latin typeface="Lustria"/>
                <a:ea typeface="Lustria"/>
                <a:cs typeface="Lustria"/>
                <a:sym typeface="Lustria"/>
              </a:defRPr>
            </a:lvl2pPr>
            <a:lvl3pPr marL="914400" marR="0" lvl="2" indent="0" algn="l" rtl="0">
              <a:spcBef>
                <a:spcPts val="0"/>
              </a:spcBef>
              <a:defRPr sz="1800" b="0" i="0" u="none" strike="noStrike" cap="none">
                <a:solidFill>
                  <a:schemeClr val="lt1"/>
                </a:solidFill>
                <a:latin typeface="Lustria"/>
                <a:ea typeface="Lustria"/>
                <a:cs typeface="Lustria"/>
                <a:sym typeface="Lustria"/>
              </a:defRPr>
            </a:lvl3pPr>
            <a:lvl4pPr marL="1371600" marR="0" lvl="3" indent="0" algn="l" rtl="0">
              <a:spcBef>
                <a:spcPts val="0"/>
              </a:spcBef>
              <a:defRPr sz="1800" b="0" i="0" u="none" strike="noStrike" cap="none">
                <a:solidFill>
                  <a:schemeClr val="lt1"/>
                </a:solidFill>
                <a:latin typeface="Lustria"/>
                <a:ea typeface="Lustria"/>
                <a:cs typeface="Lustria"/>
                <a:sym typeface="Lustria"/>
              </a:defRPr>
            </a:lvl4pPr>
            <a:lvl5pPr marL="1828800" marR="0" lvl="4" indent="0" algn="l" rtl="0">
              <a:spcBef>
                <a:spcPts val="0"/>
              </a:spcBef>
              <a:defRPr sz="1800" b="0" i="0" u="none" strike="noStrike" cap="none">
                <a:solidFill>
                  <a:schemeClr val="lt1"/>
                </a:solidFill>
                <a:latin typeface="Lustria"/>
                <a:ea typeface="Lustria"/>
                <a:cs typeface="Lustria"/>
                <a:sym typeface="Lustria"/>
              </a:defRPr>
            </a:lvl5pPr>
            <a:lvl6pPr marL="2286000" marR="0" lvl="5" indent="0" algn="l" rtl="0">
              <a:spcBef>
                <a:spcPts val="0"/>
              </a:spcBef>
              <a:defRPr sz="1800" b="0" i="0" u="none" strike="noStrike" cap="none">
                <a:solidFill>
                  <a:schemeClr val="lt1"/>
                </a:solidFill>
                <a:latin typeface="Lustria"/>
                <a:ea typeface="Lustria"/>
                <a:cs typeface="Lustria"/>
                <a:sym typeface="Lustria"/>
              </a:defRPr>
            </a:lvl6pPr>
            <a:lvl7pPr marL="2743200" marR="0" lvl="6" indent="0" algn="l" rtl="0">
              <a:spcBef>
                <a:spcPts val="0"/>
              </a:spcBef>
              <a:defRPr sz="1800" b="0" i="0" u="none" strike="noStrike" cap="none">
                <a:solidFill>
                  <a:schemeClr val="lt1"/>
                </a:solidFill>
                <a:latin typeface="Lustria"/>
                <a:ea typeface="Lustria"/>
                <a:cs typeface="Lustria"/>
                <a:sym typeface="Lustria"/>
              </a:defRPr>
            </a:lvl7pPr>
            <a:lvl8pPr marL="3200400" marR="0" lvl="7" indent="0" algn="l" rtl="0">
              <a:spcBef>
                <a:spcPts val="0"/>
              </a:spcBef>
              <a:defRPr sz="1800" b="0" i="0" u="none" strike="noStrike" cap="none">
                <a:solidFill>
                  <a:schemeClr val="lt1"/>
                </a:solidFill>
                <a:latin typeface="Lustria"/>
                <a:ea typeface="Lustria"/>
                <a:cs typeface="Lustria"/>
                <a:sym typeface="Lustria"/>
              </a:defRPr>
            </a:lvl8pPr>
            <a:lvl9pPr marL="3657600" marR="0" lvl="8" indent="0" algn="l" rtl="0">
              <a:spcBef>
                <a:spcPts val="0"/>
              </a:spcBef>
              <a:defRPr sz="1800" b="0" i="0" u="none" strike="noStrike" cap="none">
                <a:solidFill>
                  <a:schemeClr val="lt1"/>
                </a:solidFill>
                <a:latin typeface="Lustria"/>
                <a:ea typeface="Lustria"/>
                <a:cs typeface="Lustria"/>
                <a:sym typeface="Lustria"/>
              </a:defRPr>
            </a:lvl9pPr>
          </a:lstStyle>
          <a:p>
            <a:endParaRPr/>
          </a:p>
        </p:txBody>
      </p:sp>
      <p:sp>
        <p:nvSpPr>
          <p:cNvPr id="83" name="Shape 83"/>
          <p:cNvSpPr txBox="1">
            <a:spLocks noGrp="1"/>
          </p:cNvSpPr>
          <p:nvPr>
            <p:ph type="sldNum" idx="12"/>
          </p:nvPr>
        </p:nvSpPr>
        <p:spPr>
          <a:xfrm>
            <a:off x="1892808" y="5748338"/>
            <a:ext cx="762000" cy="576262"/>
          </a:xfrm>
          <a:prstGeom prst="rect">
            <a:avLst/>
          </a:prstGeom>
          <a:noFill/>
          <a:ln>
            <a:noFill/>
          </a:ln>
        </p:spPr>
        <p:txBody>
          <a:bodyPr wrap="square" lIns="91425" tIns="45700" rIns="91425" bIns="45700" anchor="ctr" anchorCtr="0">
            <a:noAutofit/>
          </a:bodyPr>
          <a:lstStyle/>
          <a:p>
            <a:pPr marL="0" marR="0" lvl="0" indent="0" algn="ctr" rtl="0">
              <a:spcBef>
                <a:spcPts val="0"/>
              </a:spcBef>
              <a:buSzPct val="25000"/>
              <a:buNone/>
            </a:pPr>
            <a:fld id="{00000000-1234-1234-1234-123412341234}" type="slidenum">
              <a:rPr lang="en-US" sz="3600" b="0" i="0" u="none" strike="noStrike" cap="none">
                <a:solidFill>
                  <a:schemeClr val="lt1"/>
                </a:solidFill>
                <a:latin typeface="Libre Baskerville"/>
                <a:ea typeface="Libre Baskerville"/>
                <a:cs typeface="Libre Baskerville"/>
                <a:sym typeface="Libre Baskerville"/>
              </a:rPr>
              <a:t>‹#›</a:t>
            </a:fld>
            <a:endParaRPr lang="en-US" sz="3600" b="0" i="0" u="none" strike="noStrike" cap="none">
              <a:solidFill>
                <a:schemeClr val="lt1"/>
              </a:solidFill>
              <a:latin typeface="Libre Baskerville"/>
              <a:ea typeface="Libre Baskerville"/>
              <a:cs typeface="Libre Baskerville"/>
              <a:sym typeface="Libre Baskerville"/>
            </a:endParaRPr>
          </a:p>
        </p:txBody>
      </p:sp>
      <p:pic>
        <p:nvPicPr>
          <p:cNvPr id="84" name="Shape 84" descr="overlay-ruleShadow.png"/>
          <p:cNvPicPr preferRelativeResize="0"/>
          <p:nvPr/>
        </p:nvPicPr>
        <p:blipFill rotWithShape="1">
          <a:blip r:embed="rId3">
            <a:alphaModFix/>
          </a:blip>
          <a:srcRect r="25031"/>
          <a:stretch/>
        </p:blipFill>
        <p:spPr>
          <a:xfrm rot="-5400000">
            <a:off x="1086391" y="3365075"/>
            <a:ext cx="6855164" cy="125016"/>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6"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6">
            <a:alphaModFix/>
          </a:blip>
          <a:stretch>
            <a:fillRect/>
          </a:stretch>
        </a:blip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779463" y="62753"/>
            <a:ext cx="7583488" cy="1283167"/>
          </a:xfrm>
          <a:prstGeom prst="rect">
            <a:avLst/>
          </a:prstGeom>
          <a:noFill/>
          <a:ln>
            <a:noFill/>
          </a:ln>
        </p:spPr>
        <p:txBody>
          <a:bodyPr wrap="square" lIns="91425" tIns="91425" rIns="91425" bIns="91425" anchor="ctr" anchorCtr="0"/>
          <a:lstStyle>
            <a:lvl1pPr marL="0" marR="0" lvl="0" indent="0" algn="ctr" rtl="0">
              <a:spcBef>
                <a:spcPts val="0"/>
              </a:spcBef>
              <a:buClr>
                <a:schemeClr val="lt1"/>
              </a:buClr>
              <a:buFont typeface="Libre Baskerville"/>
              <a:buNone/>
              <a:defRPr sz="4800" b="0" i="0" u="none" strike="noStrike" cap="none">
                <a:solidFill>
                  <a:schemeClr val="lt1"/>
                </a:solidFill>
                <a:latin typeface="Libre Baskerville"/>
                <a:ea typeface="Libre Baskerville"/>
                <a:cs typeface="Libre Baskerville"/>
                <a:sym typeface="Libre Baskerville"/>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7" name="Shape 7"/>
          <p:cNvSpPr txBox="1">
            <a:spLocks noGrp="1"/>
          </p:cNvSpPr>
          <p:nvPr>
            <p:ph type="body" idx="1"/>
          </p:nvPr>
        </p:nvSpPr>
        <p:spPr>
          <a:xfrm>
            <a:off x="779463" y="1828800"/>
            <a:ext cx="7583488" cy="4297363"/>
          </a:xfrm>
          <a:prstGeom prst="rect">
            <a:avLst/>
          </a:prstGeom>
          <a:noFill/>
          <a:ln>
            <a:noFill/>
          </a:ln>
        </p:spPr>
        <p:txBody>
          <a:bodyPr wrap="square" lIns="91425" tIns="91425" rIns="91425" bIns="91425" anchor="t" anchorCtr="0"/>
          <a:lstStyle>
            <a:lvl1pPr marL="282575" marR="0" lvl="0" indent="-130175" algn="l" rtl="0">
              <a:spcBef>
                <a:spcPts val="2000"/>
              </a:spcBef>
              <a:buClr>
                <a:schemeClr val="dk2"/>
              </a:buClr>
              <a:buFont typeface="Lustria"/>
              <a:buChar char="•"/>
              <a:defRPr sz="2400" b="0" i="0" u="none" strike="noStrike" cap="none">
                <a:solidFill>
                  <a:schemeClr val="dk2"/>
                </a:solidFill>
                <a:latin typeface="Lustria"/>
                <a:ea typeface="Lustria"/>
                <a:cs typeface="Lustria"/>
                <a:sym typeface="Lustria"/>
              </a:defRPr>
            </a:lvl1pPr>
            <a:lvl2pPr marL="577850" marR="0" lvl="1" indent="-158750" algn="l" rtl="0">
              <a:spcBef>
                <a:spcPts val="600"/>
              </a:spcBef>
              <a:buClr>
                <a:srgbClr val="848484"/>
              </a:buClr>
              <a:buFont typeface="Lustria"/>
              <a:buChar char="•"/>
              <a:defRPr sz="2200" b="0" i="0" u="none" strike="noStrike" cap="none">
                <a:solidFill>
                  <a:schemeClr val="dk2"/>
                </a:solidFill>
                <a:latin typeface="Lustria"/>
                <a:ea typeface="Lustria"/>
                <a:cs typeface="Lustria"/>
                <a:sym typeface="Lustria"/>
              </a:defRPr>
            </a:lvl2pPr>
            <a:lvl3pPr marL="860425" marR="0" lvl="2" indent="-161925" algn="l" rtl="0">
              <a:spcBef>
                <a:spcPts val="600"/>
              </a:spcBef>
              <a:buClr>
                <a:schemeClr val="dk2"/>
              </a:buClr>
              <a:buFont typeface="Lustria"/>
              <a:buChar char="•"/>
              <a:defRPr sz="2000" b="0" i="0" u="none" strike="noStrike" cap="none">
                <a:solidFill>
                  <a:schemeClr val="dk2"/>
                </a:solidFill>
                <a:latin typeface="Lustria"/>
                <a:ea typeface="Lustria"/>
                <a:cs typeface="Lustria"/>
                <a:sym typeface="Lustria"/>
              </a:defRPr>
            </a:lvl3pPr>
            <a:lvl4pPr marL="1143000" marR="0" lvl="3" indent="-177800" algn="l" rtl="0">
              <a:spcBef>
                <a:spcPts val="600"/>
              </a:spcBef>
              <a:buClr>
                <a:srgbClr val="848484"/>
              </a:buClr>
              <a:buFont typeface="Lustria"/>
              <a:buChar char="•"/>
              <a:defRPr sz="1800" b="0" i="0" u="none" strike="noStrike" cap="none">
                <a:solidFill>
                  <a:schemeClr val="dk2"/>
                </a:solidFill>
                <a:latin typeface="Lustria"/>
                <a:ea typeface="Lustria"/>
                <a:cs typeface="Lustria"/>
                <a:sym typeface="Lustria"/>
              </a:defRPr>
            </a:lvl4pPr>
            <a:lvl5pPr marL="1425575" marR="0" lvl="4" indent="-168275" algn="l" rtl="0">
              <a:spcBef>
                <a:spcPts val="600"/>
              </a:spcBef>
              <a:buClr>
                <a:schemeClr val="dk2"/>
              </a:buClr>
              <a:buFont typeface="Lustria"/>
              <a:buChar char="•"/>
              <a:defRPr sz="1800" b="0" i="0" u="none" strike="noStrike" cap="none">
                <a:solidFill>
                  <a:schemeClr val="dk2"/>
                </a:solidFill>
                <a:latin typeface="Lustria"/>
                <a:ea typeface="Lustria"/>
                <a:cs typeface="Lustria"/>
                <a:sym typeface="Lustria"/>
              </a:defRPr>
            </a:lvl5pPr>
            <a:lvl6pPr marL="1711325" marR="0" lvl="5" indent="-174625" algn="l" rtl="0">
              <a:spcBef>
                <a:spcPts val="360"/>
              </a:spcBef>
              <a:buClr>
                <a:srgbClr val="848484"/>
              </a:buClr>
              <a:buFont typeface="Arial"/>
              <a:buChar char="•"/>
              <a:defRPr sz="1800" b="0" i="0" u="none" strike="noStrike" cap="none">
                <a:solidFill>
                  <a:schemeClr val="dk2"/>
                </a:solidFill>
                <a:latin typeface="Lustria"/>
                <a:ea typeface="Lustria"/>
                <a:cs typeface="Lustria"/>
                <a:sym typeface="Lustria"/>
              </a:defRPr>
            </a:lvl6pPr>
            <a:lvl7pPr marL="2000250" marR="0" lvl="6" indent="-171450" algn="l" rtl="0">
              <a:spcBef>
                <a:spcPts val="360"/>
              </a:spcBef>
              <a:buClr>
                <a:schemeClr val="dk2"/>
              </a:buClr>
              <a:buFont typeface="Arial"/>
              <a:buChar char="•"/>
              <a:defRPr sz="1800" b="0" i="0" u="none" strike="noStrike" cap="none">
                <a:solidFill>
                  <a:schemeClr val="dk2"/>
                </a:solidFill>
                <a:latin typeface="Lustria"/>
                <a:ea typeface="Lustria"/>
                <a:cs typeface="Lustria"/>
                <a:sym typeface="Lustria"/>
              </a:defRPr>
            </a:lvl7pPr>
            <a:lvl8pPr marL="2290763" marR="0" lvl="7" indent="-169863" algn="l" rtl="0">
              <a:spcBef>
                <a:spcPts val="360"/>
              </a:spcBef>
              <a:buClr>
                <a:srgbClr val="848484"/>
              </a:buClr>
              <a:buFont typeface="Arial"/>
              <a:buChar char="•"/>
              <a:defRPr sz="1800" b="0" i="0" u="none" strike="noStrike" cap="none">
                <a:solidFill>
                  <a:schemeClr val="dk2"/>
                </a:solidFill>
                <a:latin typeface="Lustria"/>
                <a:ea typeface="Lustria"/>
                <a:cs typeface="Lustria"/>
                <a:sym typeface="Lustria"/>
              </a:defRPr>
            </a:lvl8pPr>
            <a:lvl9pPr marL="2571750" marR="0" lvl="8" indent="-171450" algn="l" rtl="0">
              <a:spcBef>
                <a:spcPts val="360"/>
              </a:spcBef>
              <a:buClr>
                <a:schemeClr val="dk2"/>
              </a:buClr>
              <a:buFont typeface="Arial"/>
              <a:buChar char="•"/>
              <a:defRPr sz="1800" b="0" i="0" u="none" strike="noStrike" cap="none">
                <a:solidFill>
                  <a:schemeClr val="dk2"/>
                </a:solidFill>
                <a:latin typeface="Lustria"/>
                <a:ea typeface="Lustria"/>
                <a:cs typeface="Lustria"/>
                <a:sym typeface="Lustria"/>
              </a:defRPr>
            </a:lvl9pPr>
          </a:lstStyle>
          <a:p>
            <a:endParaRPr/>
          </a:p>
        </p:txBody>
      </p:sp>
      <p:sp>
        <p:nvSpPr>
          <p:cNvPr id="8" name="Shape 8"/>
          <p:cNvSpPr txBox="1">
            <a:spLocks noGrp="1"/>
          </p:cNvSpPr>
          <p:nvPr>
            <p:ph type="dt" idx="10"/>
          </p:nvPr>
        </p:nvSpPr>
        <p:spPr>
          <a:xfrm>
            <a:off x="6732494" y="6356350"/>
            <a:ext cx="2133600" cy="365125"/>
          </a:xfrm>
          <a:prstGeom prst="rect">
            <a:avLst/>
          </a:prstGeom>
          <a:noFill/>
          <a:ln>
            <a:noFill/>
          </a:ln>
        </p:spPr>
        <p:txBody>
          <a:bodyPr wrap="square" lIns="91425" tIns="91425" rIns="91425" bIns="91425" anchor="ctr" anchorCtr="0"/>
          <a:lstStyle>
            <a:lvl1pPr marL="0" marR="0" lvl="0" indent="0" algn="r" rtl="0">
              <a:spcBef>
                <a:spcPts val="0"/>
              </a:spcBef>
              <a:defRPr sz="1200" b="0" i="0" u="none" strike="noStrike" cap="none">
                <a:solidFill>
                  <a:schemeClr val="dk2"/>
                </a:solidFill>
                <a:latin typeface="Lustria"/>
                <a:ea typeface="Lustria"/>
                <a:cs typeface="Lustria"/>
                <a:sym typeface="Lustria"/>
              </a:defRPr>
            </a:lvl1pPr>
            <a:lvl2pPr marL="457200" marR="0" lvl="1" indent="0" algn="l" rtl="0">
              <a:spcBef>
                <a:spcPts val="0"/>
              </a:spcBef>
              <a:defRPr sz="1800" b="0" i="0" u="none" strike="noStrike" cap="none">
                <a:solidFill>
                  <a:schemeClr val="lt1"/>
                </a:solidFill>
                <a:latin typeface="Lustria"/>
                <a:ea typeface="Lustria"/>
                <a:cs typeface="Lustria"/>
                <a:sym typeface="Lustria"/>
              </a:defRPr>
            </a:lvl2pPr>
            <a:lvl3pPr marL="914400" marR="0" lvl="2" indent="0" algn="l" rtl="0">
              <a:spcBef>
                <a:spcPts val="0"/>
              </a:spcBef>
              <a:defRPr sz="1800" b="0" i="0" u="none" strike="noStrike" cap="none">
                <a:solidFill>
                  <a:schemeClr val="lt1"/>
                </a:solidFill>
                <a:latin typeface="Lustria"/>
                <a:ea typeface="Lustria"/>
                <a:cs typeface="Lustria"/>
                <a:sym typeface="Lustria"/>
              </a:defRPr>
            </a:lvl3pPr>
            <a:lvl4pPr marL="1371600" marR="0" lvl="3" indent="0" algn="l" rtl="0">
              <a:spcBef>
                <a:spcPts val="0"/>
              </a:spcBef>
              <a:defRPr sz="1800" b="0" i="0" u="none" strike="noStrike" cap="none">
                <a:solidFill>
                  <a:schemeClr val="lt1"/>
                </a:solidFill>
                <a:latin typeface="Lustria"/>
                <a:ea typeface="Lustria"/>
                <a:cs typeface="Lustria"/>
                <a:sym typeface="Lustria"/>
              </a:defRPr>
            </a:lvl4pPr>
            <a:lvl5pPr marL="1828800" marR="0" lvl="4" indent="0" algn="l" rtl="0">
              <a:spcBef>
                <a:spcPts val="0"/>
              </a:spcBef>
              <a:defRPr sz="1800" b="0" i="0" u="none" strike="noStrike" cap="none">
                <a:solidFill>
                  <a:schemeClr val="lt1"/>
                </a:solidFill>
                <a:latin typeface="Lustria"/>
                <a:ea typeface="Lustria"/>
                <a:cs typeface="Lustria"/>
                <a:sym typeface="Lustria"/>
              </a:defRPr>
            </a:lvl5pPr>
            <a:lvl6pPr marL="2286000" marR="0" lvl="5" indent="0" algn="l" rtl="0">
              <a:spcBef>
                <a:spcPts val="0"/>
              </a:spcBef>
              <a:defRPr sz="1800" b="0" i="0" u="none" strike="noStrike" cap="none">
                <a:solidFill>
                  <a:schemeClr val="lt1"/>
                </a:solidFill>
                <a:latin typeface="Lustria"/>
                <a:ea typeface="Lustria"/>
                <a:cs typeface="Lustria"/>
                <a:sym typeface="Lustria"/>
              </a:defRPr>
            </a:lvl6pPr>
            <a:lvl7pPr marL="2743200" marR="0" lvl="6" indent="0" algn="l" rtl="0">
              <a:spcBef>
                <a:spcPts val="0"/>
              </a:spcBef>
              <a:defRPr sz="1800" b="0" i="0" u="none" strike="noStrike" cap="none">
                <a:solidFill>
                  <a:schemeClr val="lt1"/>
                </a:solidFill>
                <a:latin typeface="Lustria"/>
                <a:ea typeface="Lustria"/>
                <a:cs typeface="Lustria"/>
                <a:sym typeface="Lustria"/>
              </a:defRPr>
            </a:lvl7pPr>
            <a:lvl8pPr marL="3200400" marR="0" lvl="7" indent="0" algn="l" rtl="0">
              <a:spcBef>
                <a:spcPts val="0"/>
              </a:spcBef>
              <a:defRPr sz="1800" b="0" i="0" u="none" strike="noStrike" cap="none">
                <a:solidFill>
                  <a:schemeClr val="lt1"/>
                </a:solidFill>
                <a:latin typeface="Lustria"/>
                <a:ea typeface="Lustria"/>
                <a:cs typeface="Lustria"/>
                <a:sym typeface="Lustria"/>
              </a:defRPr>
            </a:lvl8pPr>
            <a:lvl9pPr marL="3657600" marR="0" lvl="8" indent="0" algn="l" rtl="0">
              <a:spcBef>
                <a:spcPts val="0"/>
              </a:spcBef>
              <a:defRPr sz="1800" b="0" i="0" u="none" strike="noStrike" cap="none">
                <a:solidFill>
                  <a:schemeClr val="lt1"/>
                </a:solidFill>
                <a:latin typeface="Lustria"/>
                <a:ea typeface="Lustria"/>
                <a:cs typeface="Lustria"/>
                <a:sym typeface="Lustria"/>
              </a:defRPr>
            </a:lvl9pPr>
          </a:lstStyle>
          <a:p>
            <a:endParaRPr/>
          </a:p>
        </p:txBody>
      </p:sp>
      <p:sp>
        <p:nvSpPr>
          <p:cNvPr id="9" name="Shape 9"/>
          <p:cNvSpPr txBox="1">
            <a:spLocks noGrp="1"/>
          </p:cNvSpPr>
          <p:nvPr>
            <p:ph type="ftr" idx="11"/>
          </p:nvPr>
        </p:nvSpPr>
        <p:spPr>
          <a:xfrm>
            <a:off x="242047" y="6356350"/>
            <a:ext cx="2895600" cy="365125"/>
          </a:xfrm>
          <a:prstGeom prst="rect">
            <a:avLst/>
          </a:prstGeom>
          <a:noFill/>
          <a:ln>
            <a:noFill/>
          </a:ln>
        </p:spPr>
        <p:txBody>
          <a:bodyPr wrap="square" lIns="91425" tIns="91425" rIns="91425" bIns="91425" anchor="ctr" anchorCtr="0"/>
          <a:lstStyle>
            <a:lvl1pPr marL="0" marR="0" lvl="0" indent="0" algn="l" rtl="0">
              <a:spcBef>
                <a:spcPts val="0"/>
              </a:spcBef>
              <a:defRPr sz="1200" b="0" i="0" u="none" strike="noStrike" cap="none">
                <a:solidFill>
                  <a:schemeClr val="dk2"/>
                </a:solidFill>
                <a:latin typeface="Lustria"/>
                <a:ea typeface="Lustria"/>
                <a:cs typeface="Lustria"/>
                <a:sym typeface="Lustria"/>
              </a:defRPr>
            </a:lvl1pPr>
            <a:lvl2pPr marL="457200" marR="0" lvl="1" indent="0" algn="l" rtl="0">
              <a:spcBef>
                <a:spcPts val="0"/>
              </a:spcBef>
              <a:defRPr sz="1800" b="0" i="0" u="none" strike="noStrike" cap="none">
                <a:solidFill>
                  <a:schemeClr val="lt1"/>
                </a:solidFill>
                <a:latin typeface="Lustria"/>
                <a:ea typeface="Lustria"/>
                <a:cs typeface="Lustria"/>
                <a:sym typeface="Lustria"/>
              </a:defRPr>
            </a:lvl2pPr>
            <a:lvl3pPr marL="914400" marR="0" lvl="2" indent="0" algn="l" rtl="0">
              <a:spcBef>
                <a:spcPts val="0"/>
              </a:spcBef>
              <a:defRPr sz="1800" b="0" i="0" u="none" strike="noStrike" cap="none">
                <a:solidFill>
                  <a:schemeClr val="lt1"/>
                </a:solidFill>
                <a:latin typeface="Lustria"/>
                <a:ea typeface="Lustria"/>
                <a:cs typeface="Lustria"/>
                <a:sym typeface="Lustria"/>
              </a:defRPr>
            </a:lvl3pPr>
            <a:lvl4pPr marL="1371600" marR="0" lvl="3" indent="0" algn="l" rtl="0">
              <a:spcBef>
                <a:spcPts val="0"/>
              </a:spcBef>
              <a:defRPr sz="1800" b="0" i="0" u="none" strike="noStrike" cap="none">
                <a:solidFill>
                  <a:schemeClr val="lt1"/>
                </a:solidFill>
                <a:latin typeface="Lustria"/>
                <a:ea typeface="Lustria"/>
                <a:cs typeface="Lustria"/>
                <a:sym typeface="Lustria"/>
              </a:defRPr>
            </a:lvl4pPr>
            <a:lvl5pPr marL="1828800" marR="0" lvl="4" indent="0" algn="l" rtl="0">
              <a:spcBef>
                <a:spcPts val="0"/>
              </a:spcBef>
              <a:defRPr sz="1800" b="0" i="0" u="none" strike="noStrike" cap="none">
                <a:solidFill>
                  <a:schemeClr val="lt1"/>
                </a:solidFill>
                <a:latin typeface="Lustria"/>
                <a:ea typeface="Lustria"/>
                <a:cs typeface="Lustria"/>
                <a:sym typeface="Lustria"/>
              </a:defRPr>
            </a:lvl5pPr>
            <a:lvl6pPr marL="2286000" marR="0" lvl="5" indent="0" algn="l" rtl="0">
              <a:spcBef>
                <a:spcPts val="0"/>
              </a:spcBef>
              <a:defRPr sz="1800" b="0" i="0" u="none" strike="noStrike" cap="none">
                <a:solidFill>
                  <a:schemeClr val="lt1"/>
                </a:solidFill>
                <a:latin typeface="Lustria"/>
                <a:ea typeface="Lustria"/>
                <a:cs typeface="Lustria"/>
                <a:sym typeface="Lustria"/>
              </a:defRPr>
            </a:lvl6pPr>
            <a:lvl7pPr marL="2743200" marR="0" lvl="6" indent="0" algn="l" rtl="0">
              <a:spcBef>
                <a:spcPts val="0"/>
              </a:spcBef>
              <a:defRPr sz="1800" b="0" i="0" u="none" strike="noStrike" cap="none">
                <a:solidFill>
                  <a:schemeClr val="lt1"/>
                </a:solidFill>
                <a:latin typeface="Lustria"/>
                <a:ea typeface="Lustria"/>
                <a:cs typeface="Lustria"/>
                <a:sym typeface="Lustria"/>
              </a:defRPr>
            </a:lvl7pPr>
            <a:lvl8pPr marL="3200400" marR="0" lvl="7" indent="0" algn="l" rtl="0">
              <a:spcBef>
                <a:spcPts val="0"/>
              </a:spcBef>
              <a:defRPr sz="1800" b="0" i="0" u="none" strike="noStrike" cap="none">
                <a:solidFill>
                  <a:schemeClr val="lt1"/>
                </a:solidFill>
                <a:latin typeface="Lustria"/>
                <a:ea typeface="Lustria"/>
                <a:cs typeface="Lustria"/>
                <a:sym typeface="Lustria"/>
              </a:defRPr>
            </a:lvl8pPr>
            <a:lvl9pPr marL="3657600" marR="0" lvl="8" indent="0" algn="l" rtl="0">
              <a:spcBef>
                <a:spcPts val="0"/>
              </a:spcBef>
              <a:defRPr sz="1800" b="0" i="0" u="none" strike="noStrike" cap="none">
                <a:solidFill>
                  <a:schemeClr val="lt1"/>
                </a:solidFill>
                <a:latin typeface="Lustria"/>
                <a:ea typeface="Lustria"/>
                <a:cs typeface="Lustria"/>
                <a:sym typeface="Lustria"/>
              </a:defRPr>
            </a:lvl9pPr>
          </a:lstStyle>
          <a:p>
            <a:endParaRPr/>
          </a:p>
        </p:txBody>
      </p:sp>
      <p:sp>
        <p:nvSpPr>
          <p:cNvPr id="10" name="Shape 10"/>
          <p:cNvSpPr txBox="1">
            <a:spLocks noGrp="1"/>
          </p:cNvSpPr>
          <p:nvPr>
            <p:ph type="sldNum" idx="12"/>
          </p:nvPr>
        </p:nvSpPr>
        <p:spPr>
          <a:xfrm>
            <a:off x="4267200" y="6356350"/>
            <a:ext cx="609600" cy="365125"/>
          </a:xfrm>
          <a:prstGeom prst="rect">
            <a:avLst/>
          </a:prstGeom>
          <a:noFill/>
          <a:ln>
            <a:noFill/>
          </a:ln>
        </p:spPr>
        <p:txBody>
          <a:bodyPr wrap="square" lIns="91425" tIns="45700" rIns="91425" bIns="45700" anchor="ctr" anchorCtr="0">
            <a:noAutofit/>
          </a:bodyPr>
          <a:lstStyle/>
          <a:p>
            <a:pPr marL="0" marR="0" lvl="0" indent="0" algn="ctr" rtl="0">
              <a:spcBef>
                <a:spcPts val="0"/>
              </a:spcBef>
              <a:buSzPct val="25000"/>
              <a:buNone/>
            </a:pPr>
            <a:fld id="{00000000-1234-1234-1234-123412341234}" type="slidenum">
              <a:rPr lang="en-US" sz="1200" b="0" i="0" u="none" strike="noStrike" cap="none">
                <a:solidFill>
                  <a:schemeClr val="dk2"/>
                </a:solidFill>
                <a:latin typeface="Lustria"/>
                <a:ea typeface="Lustria"/>
                <a:cs typeface="Lustria"/>
                <a:sym typeface="Lustria"/>
              </a:rPr>
              <a:t>‹#›</a:t>
            </a:fld>
            <a:endParaRPr lang="en-US" sz="1200" b="0" i="0" u="none" strike="noStrike" cap="none">
              <a:solidFill>
                <a:schemeClr val="dk2"/>
              </a:solidFill>
              <a:latin typeface="Lustria"/>
              <a:ea typeface="Lustria"/>
              <a:cs typeface="Lustria"/>
              <a:sym typeface="Lustria"/>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hyperlink" Target="http://www.youtube.com/watch?v=SY2luGTX7Dk" TargetMode="External"/><Relationship Id="rId4" Type="http://schemas.openxmlformats.org/officeDocument/2006/relationships/image" Target="../media/image5.jpg"/><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hyperlink" Target="https://www.ksl.com/?sid=46186122&amp;nid=148&amp;title=utah-man-who-was-the-boy-next-door-tells-how-hes-overcoming-drug-addiction"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youtube.com/watch?v=SK4OG3PvJDE" TargetMode="External"/><Relationship Id="rId4" Type="http://schemas.openxmlformats.org/officeDocument/2006/relationships/image" Target="../media/image4.jp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ctrTitle"/>
          </p:nvPr>
        </p:nvSpPr>
        <p:spPr>
          <a:xfrm>
            <a:off x="779463" y="1918447"/>
            <a:ext cx="7583488" cy="1470025"/>
          </a:xfrm>
          <a:prstGeom prst="rect">
            <a:avLst/>
          </a:prstGeom>
          <a:noFill/>
          <a:ln>
            <a:noFill/>
          </a:ln>
        </p:spPr>
        <p:txBody>
          <a:bodyPr wrap="square" lIns="91425" tIns="45700" rIns="91425" bIns="45700" anchor="b" anchorCtr="0">
            <a:noAutofit/>
          </a:bodyPr>
          <a:lstStyle/>
          <a:p>
            <a:pPr marL="0" marR="0" lvl="0" indent="0" algn="ctr" rtl="0">
              <a:spcBef>
                <a:spcPts val="0"/>
              </a:spcBef>
              <a:buClr>
                <a:schemeClr val="lt1"/>
              </a:buClr>
              <a:buSzPct val="25000"/>
              <a:buFont typeface="Libre Baskerville"/>
              <a:buNone/>
            </a:pPr>
            <a:r>
              <a:rPr lang="en-US" sz="4800" b="0" i="0" u="none" strike="noStrike" cap="none">
                <a:solidFill>
                  <a:schemeClr val="lt1"/>
                </a:solidFill>
                <a:latin typeface="Libre Baskerville"/>
                <a:ea typeface="Libre Baskerville"/>
                <a:cs typeface="Libre Baskerville"/>
                <a:sym typeface="Libre Baskerville"/>
              </a:rPr>
              <a:t>Addiction</a:t>
            </a:r>
          </a:p>
        </p:txBody>
      </p:sp>
      <p:sp>
        <p:nvSpPr>
          <p:cNvPr id="127" name="Shape 127"/>
          <p:cNvSpPr txBox="1">
            <a:spLocks noGrp="1"/>
          </p:cNvSpPr>
          <p:nvPr>
            <p:ph type="subTitle" idx="1"/>
          </p:nvPr>
        </p:nvSpPr>
        <p:spPr>
          <a:xfrm>
            <a:off x="779463" y="3478306"/>
            <a:ext cx="7583487" cy="1752600"/>
          </a:xfrm>
          <a:prstGeom prst="rect">
            <a:avLst/>
          </a:prstGeom>
          <a:noFill/>
          <a:ln>
            <a:noFill/>
          </a:ln>
        </p:spPr>
        <p:txBody>
          <a:bodyPr wrap="square" lIns="91425" tIns="45700" rIns="91425" bIns="45700" anchor="t" anchorCtr="0">
            <a:noAutofit/>
          </a:bodyPr>
          <a:lstStyle/>
          <a:p>
            <a:pPr marL="0" marR="0" lvl="0" indent="0" algn="ctr" rtl="0">
              <a:spcBef>
                <a:spcPts val="0"/>
              </a:spcBef>
              <a:buClr>
                <a:schemeClr val="dk2"/>
              </a:buClr>
              <a:buSzPct val="25000"/>
              <a:buFont typeface="Lustria"/>
              <a:buNone/>
            </a:pPr>
            <a:endParaRPr sz="1800" b="0" i="0" u="none" strike="noStrike" cap="none">
              <a:solidFill>
                <a:schemeClr val="dk2"/>
              </a:solidFill>
              <a:latin typeface="Lustria"/>
              <a:ea typeface="Lustria"/>
              <a:cs typeface="Lustria"/>
              <a:sym typeface="Lustria"/>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Shape 186"/>
          <p:cNvSpPr txBox="1">
            <a:spLocks noGrp="1"/>
          </p:cNvSpPr>
          <p:nvPr>
            <p:ph type="title"/>
          </p:nvPr>
        </p:nvSpPr>
        <p:spPr>
          <a:xfrm>
            <a:off x="779463" y="62753"/>
            <a:ext cx="7583488" cy="1283167"/>
          </a:xfrm>
          <a:prstGeom prst="rect">
            <a:avLst/>
          </a:prstGeom>
          <a:noFill/>
          <a:ln>
            <a:noFill/>
          </a:ln>
        </p:spPr>
        <p:txBody>
          <a:bodyPr wrap="square" lIns="91425" tIns="45700" rIns="91425" bIns="45700" anchor="ctr" anchorCtr="0">
            <a:noAutofit/>
          </a:bodyPr>
          <a:lstStyle/>
          <a:p>
            <a:pPr marL="0" marR="0" lvl="0" indent="0" algn="ctr" rtl="0">
              <a:spcBef>
                <a:spcPts val="0"/>
              </a:spcBef>
              <a:buClr>
                <a:schemeClr val="lt1"/>
              </a:buClr>
              <a:buSzPct val="25000"/>
              <a:buFont typeface="Libre Baskerville"/>
              <a:buNone/>
            </a:pPr>
            <a:r>
              <a:rPr lang="en-US" sz="4800" b="0" i="0" u="none" strike="noStrike" cap="none">
                <a:solidFill>
                  <a:schemeClr val="lt1"/>
                </a:solidFill>
                <a:latin typeface="Libre Baskerville"/>
                <a:ea typeface="Libre Baskerville"/>
                <a:cs typeface="Libre Baskerville"/>
                <a:sym typeface="Libre Baskerville"/>
              </a:rPr>
              <a:t>Stage 3: </a:t>
            </a:r>
            <a:r>
              <a:rPr lang="en-US" sz="4800" b="0" i="0" u="none" strike="noStrike" cap="none">
                <a:solidFill>
                  <a:srgbClr val="FF0000"/>
                </a:solidFill>
                <a:latin typeface="Libre Baskerville"/>
                <a:ea typeface="Libre Baskerville"/>
                <a:cs typeface="Libre Baskerville"/>
                <a:sym typeface="Libre Baskerville"/>
              </a:rPr>
              <a:t>Tolerance</a:t>
            </a:r>
          </a:p>
        </p:txBody>
      </p:sp>
      <p:sp>
        <p:nvSpPr>
          <p:cNvPr id="187" name="Shape 187"/>
          <p:cNvSpPr txBox="1">
            <a:spLocks noGrp="1"/>
          </p:cNvSpPr>
          <p:nvPr>
            <p:ph type="body" idx="1"/>
          </p:nvPr>
        </p:nvSpPr>
        <p:spPr>
          <a:xfrm>
            <a:off x="779463" y="1828800"/>
            <a:ext cx="7583488" cy="4297363"/>
          </a:xfrm>
          <a:prstGeom prst="rect">
            <a:avLst/>
          </a:prstGeom>
          <a:noFill/>
          <a:ln>
            <a:noFill/>
          </a:ln>
        </p:spPr>
        <p:txBody>
          <a:bodyPr wrap="square" lIns="91425" tIns="45700" rIns="91425" bIns="45700" anchor="t" anchorCtr="0">
            <a:noAutofit/>
          </a:bodyPr>
          <a:lstStyle/>
          <a:p>
            <a:pPr marL="0" marR="0" lvl="0" indent="0" algn="ctr" rtl="0">
              <a:spcBef>
                <a:spcPts val="0"/>
              </a:spcBef>
              <a:buClr>
                <a:schemeClr val="dk2"/>
              </a:buClr>
              <a:buSzPct val="25000"/>
              <a:buFont typeface="Lustria"/>
              <a:buNone/>
            </a:pPr>
            <a:r>
              <a:rPr lang="en-US" sz="2800" b="0" i="0" u="none" strike="noStrike" cap="none">
                <a:solidFill>
                  <a:schemeClr val="dk2"/>
                </a:solidFill>
                <a:latin typeface="Impact"/>
                <a:ea typeface="Impact"/>
                <a:cs typeface="Impact"/>
                <a:sym typeface="Impact"/>
              </a:rPr>
              <a:t>It takes more of the drug to get high.</a:t>
            </a:r>
          </a:p>
          <a:p>
            <a:pPr marL="282575" marR="0" lvl="0" indent="-282575" algn="l" rtl="0">
              <a:spcBef>
                <a:spcPts val="2000"/>
              </a:spcBef>
              <a:buClr>
                <a:schemeClr val="dk2"/>
              </a:buClr>
              <a:buSzPct val="100000"/>
              <a:buFont typeface="Lustria"/>
              <a:buChar char="•"/>
            </a:pPr>
            <a:r>
              <a:rPr lang="en-US" sz="2400" b="0" i="0" u="none" strike="noStrike" cap="none">
                <a:solidFill>
                  <a:schemeClr val="dk2"/>
                </a:solidFill>
                <a:latin typeface="Lustria"/>
                <a:ea typeface="Lustria"/>
                <a:cs typeface="Lustria"/>
                <a:sym typeface="Lustria"/>
              </a:rPr>
              <a:t>Tolerance occurs because over time, </a:t>
            </a:r>
            <a:r>
              <a:rPr lang="en-US" sz="2400" b="0" i="0" u="none" strike="noStrike" cap="none">
                <a:solidFill>
                  <a:srgbClr val="000000"/>
                </a:solidFill>
                <a:latin typeface="Lustria"/>
                <a:ea typeface="Lustria"/>
                <a:cs typeface="Lustria"/>
                <a:sym typeface="Lustria"/>
              </a:rPr>
              <a:t>the brain adjusts to the drug so it</a:t>
            </a:r>
            <a:r>
              <a:rPr lang="en-US" sz="2400" b="0" i="0" u="none" strike="noStrike" cap="none">
                <a:solidFill>
                  <a:srgbClr val="FF0000"/>
                </a:solidFill>
                <a:latin typeface="Lustria"/>
                <a:ea typeface="Lustria"/>
                <a:cs typeface="Lustria"/>
                <a:sym typeface="Lustria"/>
              </a:rPr>
              <a:t> </a:t>
            </a:r>
            <a:r>
              <a:rPr lang="en-US" sz="2400" b="0" i="0" u="none" strike="noStrike" cap="none">
                <a:solidFill>
                  <a:srgbClr val="434343"/>
                </a:solidFill>
                <a:latin typeface="Lustria"/>
                <a:ea typeface="Lustria"/>
                <a:cs typeface="Lustria"/>
                <a:sym typeface="Lustria"/>
              </a:rPr>
              <a:t>takes more to feel the effects.</a:t>
            </a:r>
          </a:p>
          <a:p>
            <a:pPr marL="282575" marR="0" lvl="0" indent="-282575" algn="l" rtl="0">
              <a:spcBef>
                <a:spcPts val="2000"/>
              </a:spcBef>
              <a:buClr>
                <a:schemeClr val="dk2"/>
              </a:buClr>
              <a:buSzPct val="100000"/>
              <a:buFont typeface="Lustria"/>
              <a:buChar char="•"/>
            </a:pPr>
            <a:r>
              <a:rPr lang="en-US" sz="2400" b="0" i="0" u="none" strike="noStrike" cap="none">
                <a:solidFill>
                  <a:schemeClr val="dk2"/>
                </a:solidFill>
                <a:latin typeface="Lustria"/>
                <a:ea typeface="Lustria"/>
                <a:cs typeface="Lustria"/>
                <a:sym typeface="Lustria"/>
              </a:rPr>
              <a:t>Tolerance is a warning sign of </a:t>
            </a:r>
            <a:r>
              <a:rPr lang="en-US" sz="2400" b="0" i="0" u="none" strike="noStrike" cap="none">
                <a:solidFill>
                  <a:srgbClr val="000000"/>
                </a:solidFill>
                <a:latin typeface="Lustria"/>
                <a:ea typeface="Lustria"/>
                <a:cs typeface="Lustria"/>
                <a:sym typeface="Lustria"/>
              </a:rPr>
              <a:t>addiction</a:t>
            </a:r>
            <a:r>
              <a:rPr lang="en-US" sz="2400" b="0" i="0" u="none" strike="noStrike" cap="none">
                <a:solidFill>
                  <a:schemeClr val="dk2"/>
                </a:solidFill>
                <a:latin typeface="Lustria"/>
                <a:ea typeface="Lustria"/>
                <a:cs typeface="Lustria"/>
                <a:sym typeface="Lustria"/>
              </a:rPr>
              <a:t>.</a:t>
            </a:r>
          </a:p>
          <a:p>
            <a:pPr marL="282575" marR="0" lvl="0" indent="-282575" algn="l" rtl="0">
              <a:spcBef>
                <a:spcPts val="2000"/>
              </a:spcBef>
              <a:buClr>
                <a:schemeClr val="dk2"/>
              </a:buClr>
              <a:buSzPct val="100000"/>
              <a:buFont typeface="Lustria"/>
              <a:buChar char="•"/>
            </a:pPr>
            <a:r>
              <a:rPr lang="en-US" sz="2400" b="0" i="0" u="none" strike="noStrike" cap="none">
                <a:solidFill>
                  <a:schemeClr val="dk2"/>
                </a:solidFill>
                <a:latin typeface="Lustria"/>
                <a:ea typeface="Lustria"/>
                <a:cs typeface="Lustria"/>
                <a:sym typeface="Lustria"/>
              </a:rPr>
              <a:t>When a person develops a tolerance, they may need 2 drinks, instead of 1, to get the same effect.</a:t>
            </a:r>
          </a:p>
          <a:p>
            <a:pPr marL="282575" marR="0" lvl="0" indent="-282575" algn="l" rtl="0">
              <a:spcBef>
                <a:spcPts val="2000"/>
              </a:spcBef>
              <a:buClr>
                <a:schemeClr val="dk2"/>
              </a:buClr>
              <a:buSzPct val="100000"/>
              <a:buFont typeface="Lustria"/>
              <a:buChar char="•"/>
            </a:pPr>
            <a:r>
              <a:rPr lang="en-US"/>
              <a:t>Ex. Jessica has noticed that she has to smoke more in order to get the same feeling.</a:t>
            </a:r>
          </a:p>
          <a:p>
            <a:pPr marL="282575" marR="0" lvl="0" indent="-282575" algn="l" rtl="0">
              <a:spcBef>
                <a:spcPts val="2000"/>
              </a:spcBef>
              <a:buClr>
                <a:schemeClr val="dk2"/>
              </a:buClr>
              <a:buSzPct val="100000"/>
              <a:buFont typeface="Lustria"/>
              <a:buNone/>
            </a:pPr>
            <a:endParaRPr sz="2400" b="0" i="0" u="none" strike="noStrike" cap="none">
              <a:solidFill>
                <a:schemeClr val="dk2"/>
              </a:solidFill>
              <a:latin typeface="Impact"/>
              <a:ea typeface="Impact"/>
              <a:cs typeface="Impact"/>
              <a:sym typeface="Impact"/>
            </a:endParaRPr>
          </a:p>
          <a:p>
            <a:pPr marL="0" marR="0" lvl="0" indent="0" algn="l" rtl="0">
              <a:spcBef>
                <a:spcPts val="2000"/>
              </a:spcBef>
              <a:buClr>
                <a:schemeClr val="dk2"/>
              </a:buClr>
              <a:buSzPct val="25000"/>
              <a:buFont typeface="Lustria"/>
              <a:buNone/>
            </a:pPr>
            <a:endParaRPr sz="2400" b="0" i="0" u="none" strike="noStrike" cap="none">
              <a:solidFill>
                <a:schemeClr val="dk2"/>
              </a:solidFill>
              <a:latin typeface="Lustria"/>
              <a:ea typeface="Lustria"/>
              <a:cs typeface="Lustria"/>
              <a:sym typeface="Lustria"/>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7">
                                            <p:txEl>
                                              <p:pRg st="0" end="0"/>
                                            </p:txEl>
                                          </p:spTgt>
                                        </p:tgtEl>
                                        <p:attrNameLst>
                                          <p:attrName>style.visibility</p:attrName>
                                        </p:attrNameLst>
                                      </p:cBhvr>
                                      <p:to>
                                        <p:strVal val="visible"/>
                                      </p:to>
                                    </p:set>
                                    <p:animEffect transition="in" filter="fade">
                                      <p:cBhvr>
                                        <p:cTn id="7" dur="1000"/>
                                        <p:tgtEl>
                                          <p:spTgt spid="1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7">
                                            <p:txEl>
                                              <p:pRg st="1" end="1"/>
                                            </p:txEl>
                                          </p:spTgt>
                                        </p:tgtEl>
                                        <p:attrNameLst>
                                          <p:attrName>style.visibility</p:attrName>
                                        </p:attrNameLst>
                                      </p:cBhvr>
                                      <p:to>
                                        <p:strVal val="visible"/>
                                      </p:to>
                                    </p:set>
                                    <p:animEffect transition="in" filter="fade">
                                      <p:cBhvr>
                                        <p:cTn id="12" dur="1000"/>
                                        <p:tgtEl>
                                          <p:spTgt spid="1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87">
                                            <p:txEl>
                                              <p:pRg st="2" end="2"/>
                                            </p:txEl>
                                          </p:spTgt>
                                        </p:tgtEl>
                                        <p:attrNameLst>
                                          <p:attrName>style.visibility</p:attrName>
                                        </p:attrNameLst>
                                      </p:cBhvr>
                                      <p:to>
                                        <p:strVal val="visible"/>
                                      </p:to>
                                    </p:set>
                                    <p:animEffect transition="in" filter="fade">
                                      <p:cBhvr>
                                        <p:cTn id="17" dur="1000"/>
                                        <p:tgtEl>
                                          <p:spTgt spid="18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87">
                                            <p:txEl>
                                              <p:pRg st="3" end="3"/>
                                            </p:txEl>
                                          </p:spTgt>
                                        </p:tgtEl>
                                        <p:attrNameLst>
                                          <p:attrName>style.visibility</p:attrName>
                                        </p:attrNameLst>
                                      </p:cBhvr>
                                      <p:to>
                                        <p:strVal val="visible"/>
                                      </p:to>
                                    </p:set>
                                    <p:animEffect transition="in" filter="fade">
                                      <p:cBhvr>
                                        <p:cTn id="22" dur="1000"/>
                                        <p:tgtEl>
                                          <p:spTgt spid="18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87">
                                            <p:txEl>
                                              <p:pRg st="4" end="4"/>
                                            </p:txEl>
                                          </p:spTgt>
                                        </p:tgtEl>
                                        <p:attrNameLst>
                                          <p:attrName>style.visibility</p:attrName>
                                        </p:attrNameLst>
                                      </p:cBhvr>
                                      <p:to>
                                        <p:strVal val="visible"/>
                                      </p:to>
                                    </p:set>
                                    <p:animEffect transition="in" filter="fade">
                                      <p:cBhvr>
                                        <p:cTn id="27" dur="1000"/>
                                        <p:tgtEl>
                                          <p:spTgt spid="18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87">
                                            <p:txEl>
                                              <p:pRg st="5" end="5"/>
                                            </p:txEl>
                                          </p:spTgt>
                                        </p:tgtEl>
                                        <p:attrNameLst>
                                          <p:attrName>style.visibility</p:attrName>
                                        </p:attrNameLst>
                                      </p:cBhvr>
                                      <p:to>
                                        <p:strVal val="visible"/>
                                      </p:to>
                                    </p:set>
                                    <p:animEffect transition="in" filter="fade">
                                      <p:cBhvr>
                                        <p:cTn id="32" dur="1000"/>
                                        <p:tgtEl>
                                          <p:spTgt spid="18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87">
                                            <p:txEl>
                                              <p:pRg st="6" end="6"/>
                                            </p:txEl>
                                          </p:spTgt>
                                        </p:tgtEl>
                                        <p:attrNameLst>
                                          <p:attrName>style.visibility</p:attrName>
                                        </p:attrNameLst>
                                      </p:cBhvr>
                                      <p:to>
                                        <p:strVal val="visible"/>
                                      </p:to>
                                    </p:set>
                                    <p:animEffect transition="in" filter="fade">
                                      <p:cBhvr>
                                        <p:cTn id="37" dur="1000"/>
                                        <p:tgtEl>
                                          <p:spTgt spid="18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Shape 192"/>
          <p:cNvSpPr txBox="1">
            <a:spLocks noGrp="1"/>
          </p:cNvSpPr>
          <p:nvPr>
            <p:ph type="title"/>
          </p:nvPr>
        </p:nvSpPr>
        <p:spPr>
          <a:xfrm>
            <a:off x="779463" y="62753"/>
            <a:ext cx="7583488" cy="1283167"/>
          </a:xfrm>
          <a:prstGeom prst="rect">
            <a:avLst/>
          </a:prstGeom>
          <a:noFill/>
          <a:ln>
            <a:noFill/>
          </a:ln>
        </p:spPr>
        <p:txBody>
          <a:bodyPr wrap="square" lIns="91425" tIns="45700" rIns="91425" bIns="45700" anchor="ctr" anchorCtr="0">
            <a:noAutofit/>
          </a:bodyPr>
          <a:lstStyle/>
          <a:p>
            <a:pPr marL="0" marR="0" lvl="0" indent="0" algn="ctr" rtl="0">
              <a:spcBef>
                <a:spcPts val="0"/>
              </a:spcBef>
              <a:buClr>
                <a:schemeClr val="lt1"/>
              </a:buClr>
              <a:buSzPct val="25000"/>
              <a:buFont typeface="Libre Baskerville"/>
              <a:buNone/>
            </a:pPr>
            <a:r>
              <a:rPr lang="en-US" sz="4800" b="0" i="0" u="none" strike="noStrike" cap="none">
                <a:solidFill>
                  <a:schemeClr val="lt1"/>
                </a:solidFill>
                <a:latin typeface="Libre Baskerville"/>
                <a:ea typeface="Libre Baskerville"/>
                <a:cs typeface="Libre Baskerville"/>
                <a:sym typeface="Libre Baskerville"/>
              </a:rPr>
              <a:t>Stage 4: </a:t>
            </a:r>
            <a:r>
              <a:rPr lang="en-US" sz="4800" b="0" i="0" u="none" strike="noStrike" cap="none">
                <a:solidFill>
                  <a:srgbClr val="FF0000"/>
                </a:solidFill>
                <a:latin typeface="Libre Baskerville"/>
                <a:ea typeface="Libre Baskerville"/>
                <a:cs typeface="Libre Baskerville"/>
                <a:sym typeface="Libre Baskerville"/>
              </a:rPr>
              <a:t>Dependence</a:t>
            </a:r>
          </a:p>
        </p:txBody>
      </p:sp>
      <p:sp>
        <p:nvSpPr>
          <p:cNvPr id="193" name="Shape 193"/>
          <p:cNvSpPr txBox="1">
            <a:spLocks noGrp="1"/>
          </p:cNvSpPr>
          <p:nvPr>
            <p:ph type="body" idx="1"/>
          </p:nvPr>
        </p:nvSpPr>
        <p:spPr>
          <a:xfrm>
            <a:off x="322276" y="1828800"/>
            <a:ext cx="8364600" cy="4297500"/>
          </a:xfrm>
          <a:prstGeom prst="rect">
            <a:avLst/>
          </a:prstGeom>
          <a:noFill/>
          <a:ln>
            <a:noFill/>
          </a:ln>
        </p:spPr>
        <p:txBody>
          <a:bodyPr wrap="square" lIns="91425" tIns="45700" rIns="91425" bIns="45700" anchor="t" anchorCtr="0">
            <a:noAutofit/>
          </a:bodyPr>
          <a:lstStyle/>
          <a:p>
            <a:pPr marL="0" marR="0" lvl="0" indent="0" algn="ctr" rtl="0">
              <a:spcBef>
                <a:spcPts val="0"/>
              </a:spcBef>
              <a:buClr>
                <a:schemeClr val="dk2"/>
              </a:buClr>
              <a:buSzPct val="25000"/>
              <a:buFont typeface="Lustria"/>
              <a:buNone/>
            </a:pPr>
            <a:r>
              <a:rPr lang="en-US" sz="2800" b="0" i="0" u="none" strike="noStrike" cap="none">
                <a:solidFill>
                  <a:schemeClr val="dk2"/>
                </a:solidFill>
                <a:latin typeface="Impact"/>
                <a:ea typeface="Impact"/>
                <a:cs typeface="Impact"/>
                <a:sym typeface="Impact"/>
              </a:rPr>
              <a:t>The person gets sick without the drug.</a:t>
            </a:r>
          </a:p>
          <a:p>
            <a:pPr marL="282575" marR="0" lvl="0" indent="-282575" algn="l" rtl="0">
              <a:spcBef>
                <a:spcPts val="2000"/>
              </a:spcBef>
              <a:buClr>
                <a:srgbClr val="434343"/>
              </a:buClr>
              <a:buSzPct val="100000"/>
              <a:buFont typeface="Lustria"/>
              <a:buChar char="•"/>
            </a:pPr>
            <a:r>
              <a:rPr lang="en-US" sz="2400" b="0" i="0" u="none" strike="noStrike" cap="none">
                <a:solidFill>
                  <a:srgbClr val="434343"/>
                </a:solidFill>
                <a:latin typeface="Lustria"/>
                <a:ea typeface="Lustria"/>
                <a:cs typeface="Lustria"/>
                <a:sym typeface="Lustria"/>
              </a:rPr>
              <a:t>The brain and body gets so used to the drug that they can’t work without it.</a:t>
            </a:r>
          </a:p>
          <a:p>
            <a:pPr marL="282575" marR="0" lvl="0" indent="-282575" algn="l" rtl="0">
              <a:spcBef>
                <a:spcPts val="2000"/>
              </a:spcBef>
              <a:buClr>
                <a:srgbClr val="434343"/>
              </a:buClr>
              <a:buSzPct val="100000"/>
              <a:buFont typeface="Lustria"/>
              <a:buChar char="•"/>
            </a:pPr>
            <a:r>
              <a:rPr lang="en-US" sz="2400" b="0" i="0" u="none" strike="noStrike" cap="none">
                <a:solidFill>
                  <a:srgbClr val="434343"/>
                </a:solidFill>
                <a:latin typeface="Lustria"/>
                <a:ea typeface="Lustria"/>
                <a:cs typeface="Lustria"/>
                <a:sym typeface="Lustria"/>
              </a:rPr>
              <a:t>The person needs the drug to feel “normal.”</a:t>
            </a:r>
          </a:p>
          <a:p>
            <a:pPr marL="282575" marR="0" lvl="0" indent="-282575" algn="l" rtl="0">
              <a:spcBef>
                <a:spcPts val="2000"/>
              </a:spcBef>
              <a:buClr>
                <a:srgbClr val="434343"/>
              </a:buClr>
              <a:buSzPct val="100000"/>
              <a:buFont typeface="Lustria"/>
              <a:buChar char="•"/>
            </a:pPr>
            <a:r>
              <a:rPr lang="en-US" sz="2400" b="0" i="0" u="none" strike="noStrike" cap="none">
                <a:solidFill>
                  <a:srgbClr val="980000"/>
                </a:solidFill>
                <a:latin typeface="Lustria"/>
                <a:ea typeface="Lustria"/>
                <a:cs typeface="Lustria"/>
                <a:sym typeface="Lustria"/>
              </a:rPr>
              <a:t>Withdrawal</a:t>
            </a:r>
            <a:r>
              <a:rPr lang="en-US" sz="2400" b="0" i="0" u="none" strike="noStrike" cap="none">
                <a:solidFill>
                  <a:srgbClr val="434343"/>
                </a:solidFill>
                <a:latin typeface="Lustria"/>
                <a:ea typeface="Lustria"/>
                <a:cs typeface="Lustria"/>
                <a:sym typeface="Lustria"/>
              </a:rPr>
              <a:t>:</a:t>
            </a:r>
          </a:p>
          <a:p>
            <a:pPr marL="577850" marR="0" lvl="1" indent="-298450" algn="l" rtl="0">
              <a:spcBef>
                <a:spcPts val="600"/>
              </a:spcBef>
              <a:buClr>
                <a:srgbClr val="434343"/>
              </a:buClr>
              <a:buSzPct val="100000"/>
              <a:buFont typeface="Lustria"/>
              <a:buChar char="•"/>
            </a:pPr>
            <a:r>
              <a:rPr lang="en-US" sz="2200" b="0" i="0" u="none" strike="noStrike" cap="none">
                <a:solidFill>
                  <a:srgbClr val="434343"/>
                </a:solidFill>
                <a:latin typeface="Lustria"/>
                <a:ea typeface="Lustria"/>
                <a:cs typeface="Lustria"/>
                <a:sym typeface="Lustria"/>
              </a:rPr>
              <a:t>When a person stops using the drug, </a:t>
            </a:r>
            <a:r>
              <a:rPr lang="en-US">
                <a:solidFill>
                  <a:srgbClr val="434343"/>
                </a:solidFill>
              </a:rPr>
              <a:t>he or she gets </a:t>
            </a:r>
            <a:r>
              <a:rPr lang="en-US" sz="2200" b="0" i="0" u="none" strike="noStrike" cap="none">
                <a:solidFill>
                  <a:srgbClr val="434343"/>
                </a:solidFill>
                <a:latin typeface="Lustria"/>
                <a:ea typeface="Lustria"/>
                <a:cs typeface="Lustria"/>
                <a:sym typeface="Lustria"/>
              </a:rPr>
              <a:t>sick (headache, diarrhea, insomnia, fatigue, anxiety, nausea).</a:t>
            </a:r>
          </a:p>
          <a:p>
            <a:pPr marL="577850" marR="0" lvl="1" indent="-298450" algn="l" rtl="0">
              <a:spcBef>
                <a:spcPts val="600"/>
              </a:spcBef>
              <a:buClr>
                <a:srgbClr val="434343"/>
              </a:buClr>
              <a:buSzPct val="100000"/>
              <a:buFont typeface="Lustria"/>
              <a:buChar char="•"/>
            </a:pPr>
            <a:r>
              <a:rPr lang="en-US" sz="2200" b="0" i="0" u="none" strike="noStrike" cap="none">
                <a:solidFill>
                  <a:srgbClr val="434343"/>
                </a:solidFill>
                <a:latin typeface="Lustria"/>
                <a:ea typeface="Lustria"/>
                <a:cs typeface="Lustria"/>
                <a:sym typeface="Lustria"/>
              </a:rPr>
              <a:t>Withdrawal goes away when the person uses again.</a:t>
            </a:r>
          </a:p>
          <a:p>
            <a:pPr marR="0" lvl="0" algn="l" rtl="0">
              <a:spcBef>
                <a:spcPts val="600"/>
              </a:spcBef>
              <a:buClr>
                <a:srgbClr val="000000"/>
              </a:buClr>
              <a:buSzPct val="100000"/>
              <a:buFont typeface="Lustria"/>
              <a:buChar char="•"/>
            </a:pPr>
            <a:r>
              <a:rPr lang="en-US">
                <a:solidFill>
                  <a:srgbClr val="000000"/>
                </a:solidFill>
              </a:rPr>
              <a:t>Ex. Jessica hasn’t smoked marijuana for a few days.  She feels anxious, depressed, and can’t sleep.</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3">
                                            <p:txEl>
                                              <p:pRg st="0" end="0"/>
                                            </p:txEl>
                                          </p:spTgt>
                                        </p:tgtEl>
                                        <p:attrNameLst>
                                          <p:attrName>style.visibility</p:attrName>
                                        </p:attrNameLst>
                                      </p:cBhvr>
                                      <p:to>
                                        <p:strVal val="visible"/>
                                      </p:to>
                                    </p:set>
                                    <p:animEffect transition="in" filter="fade">
                                      <p:cBhvr>
                                        <p:cTn id="7" dur="1000"/>
                                        <p:tgtEl>
                                          <p:spTgt spid="19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3">
                                            <p:txEl>
                                              <p:pRg st="1" end="1"/>
                                            </p:txEl>
                                          </p:spTgt>
                                        </p:tgtEl>
                                        <p:attrNameLst>
                                          <p:attrName>style.visibility</p:attrName>
                                        </p:attrNameLst>
                                      </p:cBhvr>
                                      <p:to>
                                        <p:strVal val="visible"/>
                                      </p:to>
                                    </p:set>
                                    <p:animEffect transition="in" filter="fade">
                                      <p:cBhvr>
                                        <p:cTn id="12" dur="1000"/>
                                        <p:tgtEl>
                                          <p:spTgt spid="19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93">
                                            <p:txEl>
                                              <p:pRg st="2" end="2"/>
                                            </p:txEl>
                                          </p:spTgt>
                                        </p:tgtEl>
                                        <p:attrNameLst>
                                          <p:attrName>style.visibility</p:attrName>
                                        </p:attrNameLst>
                                      </p:cBhvr>
                                      <p:to>
                                        <p:strVal val="visible"/>
                                      </p:to>
                                    </p:set>
                                    <p:animEffect transition="in" filter="fade">
                                      <p:cBhvr>
                                        <p:cTn id="17" dur="1000"/>
                                        <p:tgtEl>
                                          <p:spTgt spid="19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93">
                                            <p:txEl>
                                              <p:pRg st="3" end="3"/>
                                            </p:txEl>
                                          </p:spTgt>
                                        </p:tgtEl>
                                        <p:attrNameLst>
                                          <p:attrName>style.visibility</p:attrName>
                                        </p:attrNameLst>
                                      </p:cBhvr>
                                      <p:to>
                                        <p:strVal val="visible"/>
                                      </p:to>
                                    </p:set>
                                    <p:animEffect transition="in" filter="fade">
                                      <p:cBhvr>
                                        <p:cTn id="22" dur="1000"/>
                                        <p:tgtEl>
                                          <p:spTgt spid="19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93">
                                            <p:txEl>
                                              <p:pRg st="4" end="4"/>
                                            </p:txEl>
                                          </p:spTgt>
                                        </p:tgtEl>
                                        <p:attrNameLst>
                                          <p:attrName>style.visibility</p:attrName>
                                        </p:attrNameLst>
                                      </p:cBhvr>
                                      <p:to>
                                        <p:strVal val="visible"/>
                                      </p:to>
                                    </p:set>
                                    <p:animEffect transition="in" filter="fade">
                                      <p:cBhvr>
                                        <p:cTn id="27" dur="1000"/>
                                        <p:tgtEl>
                                          <p:spTgt spid="19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93">
                                            <p:txEl>
                                              <p:pRg st="5" end="5"/>
                                            </p:txEl>
                                          </p:spTgt>
                                        </p:tgtEl>
                                        <p:attrNameLst>
                                          <p:attrName>style.visibility</p:attrName>
                                        </p:attrNameLst>
                                      </p:cBhvr>
                                      <p:to>
                                        <p:strVal val="visible"/>
                                      </p:to>
                                    </p:set>
                                    <p:animEffect transition="in" filter="fade">
                                      <p:cBhvr>
                                        <p:cTn id="32" dur="1000"/>
                                        <p:tgtEl>
                                          <p:spTgt spid="19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93">
                                            <p:txEl>
                                              <p:pRg st="6" end="6"/>
                                            </p:txEl>
                                          </p:spTgt>
                                        </p:tgtEl>
                                        <p:attrNameLst>
                                          <p:attrName>style.visibility</p:attrName>
                                        </p:attrNameLst>
                                      </p:cBhvr>
                                      <p:to>
                                        <p:strVal val="visible"/>
                                      </p:to>
                                    </p:set>
                                    <p:animEffect transition="in" filter="fade">
                                      <p:cBhvr>
                                        <p:cTn id="37" dur="1000"/>
                                        <p:tgtEl>
                                          <p:spTgt spid="19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Shape 198"/>
          <p:cNvSpPr txBox="1">
            <a:spLocks noGrp="1"/>
          </p:cNvSpPr>
          <p:nvPr>
            <p:ph type="title"/>
          </p:nvPr>
        </p:nvSpPr>
        <p:spPr>
          <a:xfrm>
            <a:off x="779463" y="62753"/>
            <a:ext cx="7583488" cy="1283167"/>
          </a:xfrm>
          <a:prstGeom prst="rect">
            <a:avLst/>
          </a:prstGeom>
          <a:noFill/>
          <a:ln>
            <a:noFill/>
          </a:ln>
        </p:spPr>
        <p:txBody>
          <a:bodyPr wrap="square" lIns="91425" tIns="45700" rIns="91425" bIns="45700" anchor="ctr" anchorCtr="0">
            <a:noAutofit/>
          </a:bodyPr>
          <a:lstStyle/>
          <a:p>
            <a:pPr marL="0" marR="0" lvl="0" indent="0" algn="ctr" rtl="0">
              <a:spcBef>
                <a:spcPts val="0"/>
              </a:spcBef>
              <a:buClr>
                <a:schemeClr val="lt1"/>
              </a:buClr>
              <a:buSzPct val="25000"/>
              <a:buFont typeface="Libre Baskerville"/>
              <a:buNone/>
            </a:pPr>
            <a:r>
              <a:rPr lang="en-US" sz="4800" b="0" i="0" u="none" strike="noStrike" cap="none">
                <a:solidFill>
                  <a:schemeClr val="lt1"/>
                </a:solidFill>
                <a:latin typeface="Libre Baskerville"/>
                <a:ea typeface="Libre Baskerville"/>
                <a:cs typeface="Libre Baskerville"/>
                <a:sym typeface="Libre Baskerville"/>
              </a:rPr>
              <a:t>Stage 5: </a:t>
            </a:r>
            <a:r>
              <a:rPr lang="en-US" sz="4800" b="0" i="0" u="none" strike="noStrike" cap="none">
                <a:solidFill>
                  <a:srgbClr val="FF0000"/>
                </a:solidFill>
                <a:latin typeface="Libre Baskerville"/>
                <a:ea typeface="Libre Baskerville"/>
                <a:cs typeface="Libre Baskerville"/>
                <a:sym typeface="Libre Baskerville"/>
              </a:rPr>
              <a:t>Addiction</a:t>
            </a:r>
          </a:p>
        </p:txBody>
      </p:sp>
      <p:sp>
        <p:nvSpPr>
          <p:cNvPr id="199" name="Shape 199"/>
          <p:cNvSpPr txBox="1">
            <a:spLocks noGrp="1"/>
          </p:cNvSpPr>
          <p:nvPr>
            <p:ph type="body" idx="1"/>
          </p:nvPr>
        </p:nvSpPr>
        <p:spPr>
          <a:xfrm>
            <a:off x="779463" y="1828800"/>
            <a:ext cx="7583488" cy="4829452"/>
          </a:xfrm>
          <a:prstGeom prst="rect">
            <a:avLst/>
          </a:prstGeom>
          <a:noFill/>
          <a:ln>
            <a:noFill/>
          </a:ln>
        </p:spPr>
        <p:txBody>
          <a:bodyPr wrap="square" lIns="91425" tIns="45700" rIns="91425" bIns="45700" anchor="t" anchorCtr="0">
            <a:noAutofit/>
          </a:bodyPr>
          <a:lstStyle/>
          <a:p>
            <a:pPr marL="0" marR="0" lvl="0" indent="0" algn="ctr" rtl="0">
              <a:lnSpc>
                <a:spcPct val="90000"/>
              </a:lnSpc>
              <a:spcBef>
                <a:spcPts val="0"/>
              </a:spcBef>
              <a:buClr>
                <a:schemeClr val="dk2"/>
              </a:buClr>
              <a:buSzPct val="25000"/>
              <a:buFont typeface="Lustria"/>
              <a:buNone/>
            </a:pPr>
            <a:r>
              <a:rPr lang="en-US" sz="2800" b="0" i="0" u="none" strike="noStrike" cap="none">
                <a:solidFill>
                  <a:schemeClr val="dk2"/>
                </a:solidFill>
                <a:latin typeface="Impact"/>
                <a:ea typeface="Impact"/>
                <a:cs typeface="Impact"/>
                <a:sym typeface="Impact"/>
              </a:rPr>
              <a:t>The person can’t stop using the drug, even when they know the drug is causing serious problems in all aspects of their life.</a:t>
            </a:r>
          </a:p>
          <a:p>
            <a:pPr marL="282575" marR="0" lvl="0" indent="-244475" algn="l" rtl="0">
              <a:lnSpc>
                <a:spcPct val="90000"/>
              </a:lnSpc>
              <a:spcBef>
                <a:spcPts val="2000"/>
              </a:spcBef>
              <a:buClr>
                <a:schemeClr val="dk2"/>
              </a:buClr>
              <a:buSzPct val="100000"/>
              <a:buFont typeface="Lustria"/>
              <a:buChar char="•"/>
            </a:pPr>
            <a:r>
              <a:rPr lang="en-US" sz="1800" b="0" i="0" u="none" strike="noStrike" cap="none">
                <a:solidFill>
                  <a:schemeClr val="dk2"/>
                </a:solidFill>
                <a:latin typeface="Lustria"/>
                <a:ea typeface="Lustria"/>
                <a:cs typeface="Lustria"/>
                <a:sym typeface="Lustria"/>
              </a:rPr>
              <a:t>He or she will do just about anything to get the drug.</a:t>
            </a:r>
          </a:p>
          <a:p>
            <a:pPr marL="577850" marR="0" lvl="1" indent="-273050" algn="l" rtl="0">
              <a:lnSpc>
                <a:spcPct val="90000"/>
              </a:lnSpc>
              <a:spcBef>
                <a:spcPts val="600"/>
              </a:spcBef>
              <a:buClr>
                <a:srgbClr val="434343"/>
              </a:buClr>
              <a:buSzPct val="100000"/>
              <a:buFont typeface="Lustria"/>
              <a:buChar char="•"/>
            </a:pPr>
            <a:r>
              <a:rPr lang="en-US" sz="1800" b="0" i="0" u="none" strike="noStrike" cap="none">
                <a:solidFill>
                  <a:srgbClr val="434343"/>
                </a:solidFill>
                <a:latin typeface="Lustria"/>
                <a:ea typeface="Lustria"/>
                <a:cs typeface="Lustria"/>
                <a:sym typeface="Lustria"/>
              </a:rPr>
              <a:t>Lie, steal, jeopardize relationships, spend all of their money, etc.</a:t>
            </a:r>
          </a:p>
          <a:p>
            <a:pPr marL="282575" marR="0" lvl="0" indent="-244475" algn="l" rtl="0">
              <a:lnSpc>
                <a:spcPct val="90000"/>
              </a:lnSpc>
              <a:spcBef>
                <a:spcPts val="2000"/>
              </a:spcBef>
              <a:buClr>
                <a:schemeClr val="dk2"/>
              </a:buClr>
              <a:buSzPct val="100000"/>
              <a:buFont typeface="Lustria"/>
              <a:buChar char="•"/>
            </a:pPr>
            <a:r>
              <a:rPr lang="en-US" sz="1800" b="0" i="0" u="none" strike="noStrike" cap="none">
                <a:solidFill>
                  <a:srgbClr val="434343"/>
                </a:solidFill>
                <a:latin typeface="Lustria"/>
                <a:ea typeface="Lustria"/>
                <a:cs typeface="Lustria"/>
                <a:sym typeface="Lustria"/>
              </a:rPr>
              <a:t>Denial</a:t>
            </a:r>
            <a:r>
              <a:rPr lang="en-US" sz="1800" b="0" i="0" u="none" strike="noStrike" cap="none">
                <a:solidFill>
                  <a:schemeClr val="dk2"/>
                </a:solidFill>
                <a:latin typeface="Lustria"/>
                <a:ea typeface="Lustria"/>
                <a:cs typeface="Lustria"/>
                <a:sym typeface="Lustria"/>
              </a:rPr>
              <a:t>:</a:t>
            </a:r>
            <a:r>
              <a:rPr lang="en-US" sz="1800"/>
              <a:t>  </a:t>
            </a:r>
            <a:r>
              <a:rPr lang="en-US" sz="1800" b="0" i="0" u="none" strike="noStrike" cap="none">
                <a:solidFill>
                  <a:schemeClr val="dk2"/>
                </a:solidFill>
                <a:latin typeface="Lustria"/>
                <a:ea typeface="Lustria"/>
                <a:cs typeface="Lustria"/>
                <a:sym typeface="Lustria"/>
              </a:rPr>
              <a:t>He or she refuses to admit the drug is the cause of their problems.</a:t>
            </a:r>
          </a:p>
          <a:p>
            <a:pPr marL="282575" marR="0" lvl="0" indent="-244475" algn="l" rtl="0">
              <a:lnSpc>
                <a:spcPct val="90000"/>
              </a:lnSpc>
              <a:spcBef>
                <a:spcPts val="2000"/>
              </a:spcBef>
              <a:buClr>
                <a:schemeClr val="dk2"/>
              </a:buClr>
              <a:buSzPct val="100000"/>
              <a:buFont typeface="Lustria"/>
              <a:buChar char="•"/>
            </a:pPr>
            <a:r>
              <a:rPr lang="en-US" sz="1800"/>
              <a:t>Ex. Jessica doesn’t feel like she has a problem.  She thinks she can quit whenver she wants to...she just doesn’t want to.  She has been stealing money from her mom and dad in order to buy marijuana.</a:t>
            </a:r>
          </a:p>
          <a:p>
            <a:pPr marL="152400" marR="0" lvl="0" indent="-152400" algn="l" rtl="0">
              <a:lnSpc>
                <a:spcPct val="90000"/>
              </a:lnSpc>
              <a:spcBef>
                <a:spcPts val="2000"/>
              </a:spcBef>
              <a:buClr>
                <a:schemeClr val="dk2"/>
              </a:buClr>
              <a:buSzPct val="100000"/>
              <a:buFont typeface="Lustria"/>
              <a:buNone/>
            </a:pPr>
            <a:endParaRPr sz="2400" b="0" i="0" u="none" strike="noStrike" cap="none">
              <a:solidFill>
                <a:schemeClr val="dk2"/>
              </a:solidFill>
              <a:latin typeface="Lustria"/>
              <a:ea typeface="Lustria"/>
              <a:cs typeface="Lustria"/>
              <a:sym typeface="Lustria"/>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9">
                                            <p:txEl>
                                              <p:pRg st="0" end="0"/>
                                            </p:txEl>
                                          </p:spTgt>
                                        </p:tgtEl>
                                        <p:attrNameLst>
                                          <p:attrName>style.visibility</p:attrName>
                                        </p:attrNameLst>
                                      </p:cBhvr>
                                      <p:to>
                                        <p:strVal val="visible"/>
                                      </p:to>
                                    </p:set>
                                    <p:animEffect transition="in" filter="fade">
                                      <p:cBhvr>
                                        <p:cTn id="7" dur="1000"/>
                                        <p:tgtEl>
                                          <p:spTgt spid="1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9">
                                            <p:txEl>
                                              <p:pRg st="1" end="1"/>
                                            </p:txEl>
                                          </p:spTgt>
                                        </p:tgtEl>
                                        <p:attrNameLst>
                                          <p:attrName>style.visibility</p:attrName>
                                        </p:attrNameLst>
                                      </p:cBhvr>
                                      <p:to>
                                        <p:strVal val="visible"/>
                                      </p:to>
                                    </p:set>
                                    <p:animEffect transition="in" filter="fade">
                                      <p:cBhvr>
                                        <p:cTn id="12" dur="1000"/>
                                        <p:tgtEl>
                                          <p:spTgt spid="1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99">
                                            <p:txEl>
                                              <p:pRg st="2" end="2"/>
                                            </p:txEl>
                                          </p:spTgt>
                                        </p:tgtEl>
                                        <p:attrNameLst>
                                          <p:attrName>style.visibility</p:attrName>
                                        </p:attrNameLst>
                                      </p:cBhvr>
                                      <p:to>
                                        <p:strVal val="visible"/>
                                      </p:to>
                                    </p:set>
                                    <p:animEffect transition="in" filter="fade">
                                      <p:cBhvr>
                                        <p:cTn id="17" dur="1000"/>
                                        <p:tgtEl>
                                          <p:spTgt spid="1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99">
                                            <p:txEl>
                                              <p:pRg st="3" end="3"/>
                                            </p:txEl>
                                          </p:spTgt>
                                        </p:tgtEl>
                                        <p:attrNameLst>
                                          <p:attrName>style.visibility</p:attrName>
                                        </p:attrNameLst>
                                      </p:cBhvr>
                                      <p:to>
                                        <p:strVal val="visible"/>
                                      </p:to>
                                    </p:set>
                                    <p:animEffect transition="in" filter="fade">
                                      <p:cBhvr>
                                        <p:cTn id="22" dur="1000"/>
                                        <p:tgtEl>
                                          <p:spTgt spid="19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99">
                                            <p:txEl>
                                              <p:pRg st="4" end="4"/>
                                            </p:txEl>
                                          </p:spTgt>
                                        </p:tgtEl>
                                        <p:attrNameLst>
                                          <p:attrName>style.visibility</p:attrName>
                                        </p:attrNameLst>
                                      </p:cBhvr>
                                      <p:to>
                                        <p:strVal val="visible"/>
                                      </p:to>
                                    </p:set>
                                    <p:animEffect transition="in" filter="fade">
                                      <p:cBhvr>
                                        <p:cTn id="27" dur="1000"/>
                                        <p:tgtEl>
                                          <p:spTgt spid="19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99">
                                            <p:txEl>
                                              <p:pRg st="5" end="5"/>
                                            </p:txEl>
                                          </p:spTgt>
                                        </p:tgtEl>
                                        <p:attrNameLst>
                                          <p:attrName>style.visibility</p:attrName>
                                        </p:attrNameLst>
                                      </p:cBhvr>
                                      <p:to>
                                        <p:strVal val="visible"/>
                                      </p:to>
                                    </p:set>
                                    <p:animEffect transition="in" filter="fade">
                                      <p:cBhvr>
                                        <p:cTn id="32" dur="1000"/>
                                        <p:tgtEl>
                                          <p:spTgt spid="19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Shape 204"/>
          <p:cNvSpPr txBox="1">
            <a:spLocks noGrp="1"/>
          </p:cNvSpPr>
          <p:nvPr>
            <p:ph type="title"/>
          </p:nvPr>
        </p:nvSpPr>
        <p:spPr>
          <a:xfrm>
            <a:off x="779463" y="62753"/>
            <a:ext cx="7583400" cy="1283100"/>
          </a:xfrm>
          <a:prstGeom prst="rect">
            <a:avLst/>
          </a:prstGeom>
        </p:spPr>
        <p:txBody>
          <a:bodyPr wrap="square" lIns="91425" tIns="91425" rIns="91425" bIns="91425" anchor="ctr" anchorCtr="0">
            <a:noAutofit/>
          </a:bodyPr>
          <a:lstStyle/>
          <a:p>
            <a:pPr lvl="0">
              <a:spcBef>
                <a:spcPts val="0"/>
              </a:spcBef>
              <a:buNone/>
            </a:pPr>
            <a:r>
              <a:rPr lang="en-US"/>
              <a:t>Scenarios</a:t>
            </a:r>
          </a:p>
        </p:txBody>
      </p:sp>
      <p:sp>
        <p:nvSpPr>
          <p:cNvPr id="205" name="Shape 205"/>
          <p:cNvSpPr txBox="1">
            <a:spLocks noGrp="1"/>
          </p:cNvSpPr>
          <p:nvPr>
            <p:ph type="body" idx="1"/>
          </p:nvPr>
        </p:nvSpPr>
        <p:spPr>
          <a:xfrm>
            <a:off x="779463" y="1828800"/>
            <a:ext cx="7583400" cy="4297500"/>
          </a:xfrm>
          <a:prstGeom prst="rect">
            <a:avLst/>
          </a:prstGeom>
        </p:spPr>
        <p:txBody>
          <a:bodyPr wrap="square" lIns="91425" tIns="91425" rIns="91425" bIns="91425" anchor="t" anchorCtr="0">
            <a:noAutofit/>
          </a:bodyPr>
          <a:lstStyle/>
          <a:p>
            <a:pPr marL="0" lvl="0" indent="0" rtl="0">
              <a:spcBef>
                <a:spcPts val="0"/>
              </a:spcBef>
              <a:buNone/>
            </a:pPr>
            <a:r>
              <a:rPr lang="en-US"/>
              <a:t>In groups of 5:</a:t>
            </a:r>
          </a:p>
          <a:p>
            <a:pPr marL="457200" lvl="0" indent="-317500" rtl="0">
              <a:spcBef>
                <a:spcPts val="0"/>
              </a:spcBef>
              <a:spcAft>
                <a:spcPts val="0"/>
              </a:spcAft>
            </a:pPr>
            <a:r>
              <a:rPr lang="en-US"/>
              <a:t>You will each be given a different scenario.</a:t>
            </a:r>
          </a:p>
          <a:p>
            <a:pPr marL="457200" lvl="0" indent="-317500" rtl="0">
              <a:spcBef>
                <a:spcPts val="0"/>
              </a:spcBef>
              <a:spcAft>
                <a:spcPts val="0"/>
              </a:spcAft>
            </a:pPr>
            <a:r>
              <a:rPr lang="en-US"/>
              <a:t>Each scenario represents one stage of addiction.</a:t>
            </a:r>
          </a:p>
          <a:p>
            <a:pPr marL="457200" lvl="0" indent="-317500" rtl="0">
              <a:spcBef>
                <a:spcPts val="0"/>
              </a:spcBef>
              <a:spcAft>
                <a:spcPts val="0"/>
              </a:spcAft>
            </a:pPr>
            <a:r>
              <a:rPr lang="en-US"/>
              <a:t>Identify which stage each scenario represents.</a:t>
            </a:r>
          </a:p>
          <a:p>
            <a:pPr marL="457200" lvl="0" indent="-317500" rtl="0">
              <a:spcBef>
                <a:spcPts val="0"/>
              </a:spcBef>
            </a:pPr>
            <a:r>
              <a:rPr lang="en-US"/>
              <a:t>HIGHLIGHT or UNDERLINE the things that define the stage you have identified.</a:t>
            </a:r>
          </a:p>
          <a:p>
            <a:pPr marL="0" lvl="0" indent="0">
              <a:spcBef>
                <a:spcPts val="0"/>
              </a:spcBef>
              <a:buNone/>
            </a:pPr>
            <a:r>
              <a:rPr lang="en-US"/>
              <a:t>**Each group should have scenarios that represent ALL 5 STAGES.**</a:t>
            </a: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Shape 222"/>
          <p:cNvSpPr txBox="1">
            <a:spLocks noGrp="1"/>
          </p:cNvSpPr>
          <p:nvPr>
            <p:ph type="title"/>
          </p:nvPr>
        </p:nvSpPr>
        <p:spPr>
          <a:xfrm>
            <a:off x="779463" y="62753"/>
            <a:ext cx="7583400" cy="1283100"/>
          </a:xfrm>
          <a:prstGeom prst="rect">
            <a:avLst/>
          </a:prstGeom>
        </p:spPr>
        <p:txBody>
          <a:bodyPr wrap="square" lIns="91425" tIns="91425" rIns="91425" bIns="91425" anchor="ctr" anchorCtr="0">
            <a:noAutofit/>
          </a:bodyPr>
          <a:lstStyle/>
          <a:p>
            <a:pPr lvl="0">
              <a:spcBef>
                <a:spcPts val="0"/>
              </a:spcBef>
              <a:buNone/>
            </a:pPr>
            <a:r>
              <a:rPr lang="en-US" sz="3600"/>
              <a:t>Why do some become addicted and others don’t?</a:t>
            </a:r>
          </a:p>
        </p:txBody>
      </p:sp>
      <p:sp>
        <p:nvSpPr>
          <p:cNvPr id="223" name="Shape 223"/>
          <p:cNvSpPr txBox="1">
            <a:spLocks noGrp="1"/>
          </p:cNvSpPr>
          <p:nvPr>
            <p:ph type="body" idx="1"/>
          </p:nvPr>
        </p:nvSpPr>
        <p:spPr>
          <a:xfrm>
            <a:off x="779463" y="1828800"/>
            <a:ext cx="7583400" cy="4297500"/>
          </a:xfrm>
          <a:prstGeom prst="rect">
            <a:avLst/>
          </a:prstGeom>
        </p:spPr>
        <p:txBody>
          <a:bodyPr wrap="square" lIns="91425" tIns="91425" rIns="91425" bIns="91425" anchor="t" anchorCtr="0">
            <a:noAutofit/>
          </a:bodyPr>
          <a:lstStyle/>
          <a:p>
            <a:pPr marL="0" lvl="0" indent="0" rtl="0">
              <a:spcBef>
                <a:spcPts val="0"/>
              </a:spcBef>
              <a:buNone/>
            </a:pPr>
            <a:endParaRPr>
              <a:solidFill>
                <a:srgbClr val="FF0000"/>
              </a:solidFill>
            </a:endParaRPr>
          </a:p>
          <a:p>
            <a:pPr marL="0" lvl="0" indent="0">
              <a:spcBef>
                <a:spcPts val="0"/>
              </a:spcBef>
              <a:buNone/>
            </a:pPr>
            <a:endParaRPr/>
          </a:p>
        </p:txBody>
      </p:sp>
      <p:sp>
        <p:nvSpPr>
          <p:cNvPr id="224" name="Shape 224" descr="You might think that only some types of people can get addicted to drugs.  The truth is, it can happen to anyone, whether you're young or old, rich or poor, male or female. This video from NIDA explains addiction in simple terms and offers a hotline to help you or a loved one find treatment. For more information, visit http://www.easyread.drugabuse.gov  This video can also be viewed at: http://easyread.drugabuse.gov/drug-addiction-video.php http://www.drugabuse.gov/related-topics/addiction-science  Audio Transcript: http://www.easyread.drugabuse.gov/drug-addiction-audio-transcript.html  Video Description and Transcript:  http://www.easyread.drugabuse.gov/drug-addiction-full-video-description.html  Comments on this video are allowed in accordance with our comment policy: http://www.drugabuse.gov/comment-policy" title="Anyone Can Become Addicted to Drugs">
            <a:hlinkClick r:id="rId3"/>
          </p:cNvPr>
          <p:cNvSpPr/>
          <p:nvPr/>
        </p:nvSpPr>
        <p:spPr>
          <a:xfrm>
            <a:off x="994300" y="1516800"/>
            <a:ext cx="6972950" cy="5229725"/>
          </a:xfrm>
          <a:prstGeom prst="rect">
            <a:avLst/>
          </a:prstGeom>
          <a:blipFill>
            <a:blip r:embed="rId4">
              <a:alphaModFix/>
            </a:blip>
            <a:stretch>
              <a:fillRect/>
            </a:stretch>
          </a:blipFill>
          <a:ln>
            <a:noFill/>
          </a:ln>
        </p:spPr>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Shape 229"/>
          <p:cNvSpPr txBox="1">
            <a:spLocks noGrp="1"/>
          </p:cNvSpPr>
          <p:nvPr>
            <p:ph type="title"/>
          </p:nvPr>
        </p:nvSpPr>
        <p:spPr>
          <a:xfrm>
            <a:off x="779463" y="62753"/>
            <a:ext cx="7583400" cy="1283100"/>
          </a:xfrm>
          <a:prstGeom prst="rect">
            <a:avLst/>
          </a:prstGeom>
        </p:spPr>
        <p:txBody>
          <a:bodyPr wrap="square" lIns="91425" tIns="91425" rIns="91425" bIns="91425" anchor="ctr" anchorCtr="0">
            <a:noAutofit/>
          </a:bodyPr>
          <a:lstStyle/>
          <a:p>
            <a:pPr lvl="0">
              <a:spcBef>
                <a:spcPts val="0"/>
              </a:spcBef>
              <a:buNone/>
            </a:pPr>
            <a:r>
              <a:rPr lang="en-US" sz="3600"/>
              <a:t>What can you do if someone you know has a drug addiction?</a:t>
            </a:r>
          </a:p>
        </p:txBody>
      </p:sp>
      <p:sp>
        <p:nvSpPr>
          <p:cNvPr id="230" name="Shape 230"/>
          <p:cNvSpPr txBox="1">
            <a:spLocks noGrp="1"/>
          </p:cNvSpPr>
          <p:nvPr>
            <p:ph type="body" idx="1"/>
          </p:nvPr>
        </p:nvSpPr>
        <p:spPr>
          <a:xfrm>
            <a:off x="779463" y="1828800"/>
            <a:ext cx="7583400" cy="4297500"/>
          </a:xfrm>
          <a:prstGeom prst="rect">
            <a:avLst/>
          </a:prstGeom>
        </p:spPr>
        <p:txBody>
          <a:bodyPr wrap="square" lIns="91425" tIns="91425" rIns="91425" bIns="91425" anchor="t" anchorCtr="0">
            <a:noAutofit/>
          </a:bodyPr>
          <a:lstStyle/>
          <a:p>
            <a:pPr marL="457200" lvl="0" indent="-317500" rtl="0">
              <a:spcBef>
                <a:spcPts val="0"/>
              </a:spcBef>
              <a:spcAft>
                <a:spcPts val="0"/>
              </a:spcAft>
              <a:buAutoNum type="arabicPeriod"/>
            </a:pPr>
            <a:r>
              <a:rPr lang="en-US">
                <a:solidFill>
                  <a:srgbClr val="980000"/>
                </a:solidFill>
              </a:rPr>
              <a:t>Get educated</a:t>
            </a:r>
            <a:r>
              <a:rPr lang="en-US"/>
              <a:t>.  You can’t fight an enemy you don’t understand.</a:t>
            </a:r>
          </a:p>
          <a:p>
            <a:pPr marL="457200" lvl="0" indent="-317500" rtl="0">
              <a:spcBef>
                <a:spcPts val="0"/>
              </a:spcBef>
              <a:spcAft>
                <a:spcPts val="0"/>
              </a:spcAft>
              <a:buAutoNum type="arabicPeriod"/>
            </a:pPr>
            <a:r>
              <a:rPr lang="en-US"/>
              <a:t>Take care of yourself.  You can’t control other people, but you can keep yourself healthy.</a:t>
            </a:r>
          </a:p>
          <a:p>
            <a:pPr marL="457200" lvl="0" indent="-317500" rtl="0">
              <a:spcBef>
                <a:spcPts val="0"/>
              </a:spcBef>
              <a:spcAft>
                <a:spcPts val="0"/>
              </a:spcAft>
              <a:buAutoNum type="arabicPeriod"/>
            </a:pPr>
            <a:r>
              <a:rPr lang="en-US">
                <a:solidFill>
                  <a:srgbClr val="980000"/>
                </a:solidFill>
              </a:rPr>
              <a:t>Talk about it</a:t>
            </a:r>
            <a:r>
              <a:rPr lang="en-US"/>
              <a:t>.  Build a relationship free of judgement and accusation, but have boundaries.</a:t>
            </a:r>
          </a:p>
          <a:p>
            <a:pPr marL="457200" lvl="0" indent="-317500">
              <a:spcBef>
                <a:spcPts val="0"/>
              </a:spcBef>
              <a:buAutoNum type="arabicPeriod"/>
            </a:pPr>
            <a:r>
              <a:rPr lang="en-US"/>
              <a:t>Don’t expect them to stop without help.</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0">
                                            <p:txEl>
                                              <p:pRg st="0" end="0"/>
                                            </p:txEl>
                                          </p:spTgt>
                                        </p:tgtEl>
                                        <p:attrNameLst>
                                          <p:attrName>style.visibility</p:attrName>
                                        </p:attrNameLst>
                                      </p:cBhvr>
                                      <p:to>
                                        <p:strVal val="visible"/>
                                      </p:to>
                                    </p:set>
                                    <p:animEffect transition="in" filter="fade">
                                      <p:cBhvr>
                                        <p:cTn id="7" dur="1000"/>
                                        <p:tgtEl>
                                          <p:spTgt spid="23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30">
                                            <p:txEl>
                                              <p:pRg st="1" end="1"/>
                                            </p:txEl>
                                          </p:spTgt>
                                        </p:tgtEl>
                                        <p:attrNameLst>
                                          <p:attrName>style.visibility</p:attrName>
                                        </p:attrNameLst>
                                      </p:cBhvr>
                                      <p:to>
                                        <p:strVal val="visible"/>
                                      </p:to>
                                    </p:set>
                                    <p:animEffect transition="in" filter="fade">
                                      <p:cBhvr>
                                        <p:cTn id="12" dur="1000"/>
                                        <p:tgtEl>
                                          <p:spTgt spid="23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30">
                                            <p:txEl>
                                              <p:pRg st="2" end="2"/>
                                            </p:txEl>
                                          </p:spTgt>
                                        </p:tgtEl>
                                        <p:attrNameLst>
                                          <p:attrName>style.visibility</p:attrName>
                                        </p:attrNameLst>
                                      </p:cBhvr>
                                      <p:to>
                                        <p:strVal val="visible"/>
                                      </p:to>
                                    </p:set>
                                    <p:animEffect transition="in" filter="fade">
                                      <p:cBhvr>
                                        <p:cTn id="17" dur="1000"/>
                                        <p:tgtEl>
                                          <p:spTgt spid="23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30">
                                            <p:txEl>
                                              <p:pRg st="3" end="3"/>
                                            </p:txEl>
                                          </p:spTgt>
                                        </p:tgtEl>
                                        <p:attrNameLst>
                                          <p:attrName>style.visibility</p:attrName>
                                        </p:attrNameLst>
                                      </p:cBhvr>
                                      <p:to>
                                        <p:strVal val="visible"/>
                                      </p:to>
                                    </p:set>
                                    <p:animEffect transition="in" filter="fade">
                                      <p:cBhvr>
                                        <p:cTn id="22" dur="1000"/>
                                        <p:tgtEl>
                                          <p:spTgt spid="23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Shape 235"/>
          <p:cNvSpPr txBox="1">
            <a:spLocks noGrp="1"/>
          </p:cNvSpPr>
          <p:nvPr>
            <p:ph type="title"/>
          </p:nvPr>
        </p:nvSpPr>
        <p:spPr>
          <a:xfrm>
            <a:off x="779463" y="62753"/>
            <a:ext cx="7583400" cy="1283100"/>
          </a:xfrm>
          <a:prstGeom prst="rect">
            <a:avLst/>
          </a:prstGeom>
        </p:spPr>
        <p:txBody>
          <a:bodyPr wrap="square" lIns="91425" tIns="91425" rIns="91425" bIns="91425" anchor="ctr" anchorCtr="0">
            <a:noAutofit/>
          </a:bodyPr>
          <a:lstStyle/>
          <a:p>
            <a:pPr lvl="0">
              <a:spcBef>
                <a:spcPts val="0"/>
              </a:spcBef>
              <a:buNone/>
            </a:pPr>
            <a:r>
              <a:rPr lang="en-US"/>
              <a:t>What if you’re the one that’s addicted?</a:t>
            </a:r>
          </a:p>
        </p:txBody>
      </p:sp>
      <p:sp>
        <p:nvSpPr>
          <p:cNvPr id="236" name="Shape 236"/>
          <p:cNvSpPr txBox="1">
            <a:spLocks noGrp="1"/>
          </p:cNvSpPr>
          <p:nvPr>
            <p:ph type="body" idx="1"/>
          </p:nvPr>
        </p:nvSpPr>
        <p:spPr>
          <a:xfrm>
            <a:off x="779463" y="1828800"/>
            <a:ext cx="7583400" cy="4297500"/>
          </a:xfrm>
          <a:prstGeom prst="rect">
            <a:avLst/>
          </a:prstGeom>
        </p:spPr>
        <p:txBody>
          <a:bodyPr wrap="square" lIns="91425" tIns="91425" rIns="91425" bIns="91425" anchor="t" anchorCtr="0">
            <a:noAutofit/>
          </a:bodyPr>
          <a:lstStyle/>
          <a:p>
            <a:pPr lvl="0" algn="ctr" rtl="0">
              <a:spcBef>
                <a:spcPts val="0"/>
              </a:spcBef>
              <a:buNone/>
            </a:pPr>
            <a:r>
              <a:rPr lang="en-US" sz="7200">
                <a:solidFill>
                  <a:srgbClr val="980000"/>
                </a:solidFill>
              </a:rPr>
              <a:t>ASK FOR HELP!</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ctrTitle"/>
          </p:nvPr>
        </p:nvSpPr>
        <p:spPr>
          <a:xfrm>
            <a:off x="779463" y="1918447"/>
            <a:ext cx="7583400" cy="1470000"/>
          </a:xfrm>
          <a:prstGeom prst="rect">
            <a:avLst/>
          </a:prstGeom>
        </p:spPr>
        <p:txBody>
          <a:bodyPr wrap="square" lIns="91425" tIns="91425" rIns="91425" bIns="91425" anchor="b" anchorCtr="0">
            <a:noAutofit/>
          </a:bodyPr>
          <a:lstStyle/>
          <a:p>
            <a:pPr lvl="0">
              <a:spcBef>
                <a:spcPts val="0"/>
              </a:spcBef>
              <a:buNone/>
            </a:pPr>
            <a:r>
              <a:rPr lang="en-US" u="sng">
                <a:solidFill>
                  <a:schemeClr val="hlink"/>
                </a:solidFill>
                <a:hlinkClick r:id="rId3"/>
              </a:rPr>
              <a:t>KSL Video</a:t>
            </a:r>
          </a:p>
        </p:txBody>
      </p:sp>
      <p:sp>
        <p:nvSpPr>
          <p:cNvPr id="133" name="Shape 133"/>
          <p:cNvSpPr txBox="1">
            <a:spLocks noGrp="1"/>
          </p:cNvSpPr>
          <p:nvPr>
            <p:ph type="subTitle" idx="1"/>
          </p:nvPr>
        </p:nvSpPr>
        <p:spPr>
          <a:xfrm>
            <a:off x="779463" y="3478306"/>
            <a:ext cx="7583400" cy="17526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779463" y="62753"/>
            <a:ext cx="7583400" cy="1283100"/>
          </a:xfrm>
          <a:prstGeom prst="rect">
            <a:avLst/>
          </a:prstGeom>
          <a:noFill/>
          <a:ln>
            <a:noFill/>
          </a:ln>
        </p:spPr>
        <p:txBody>
          <a:bodyPr wrap="square" lIns="91425" tIns="45700" rIns="91425" bIns="45700" anchor="ctr" anchorCtr="0">
            <a:noAutofit/>
          </a:bodyPr>
          <a:lstStyle/>
          <a:p>
            <a:pPr marL="0" marR="0" lvl="0" indent="0" algn="ctr" rtl="0">
              <a:spcBef>
                <a:spcPts val="0"/>
              </a:spcBef>
              <a:buClr>
                <a:schemeClr val="lt1"/>
              </a:buClr>
              <a:buSzPct val="25000"/>
              <a:buFont typeface="Libre Baskerville"/>
              <a:buNone/>
            </a:pPr>
            <a:r>
              <a:rPr lang="en-US" sz="4800" b="0" i="0" u="none" strike="noStrike" cap="none">
                <a:solidFill>
                  <a:schemeClr val="lt1"/>
                </a:solidFill>
                <a:latin typeface="Libre Baskerville"/>
                <a:ea typeface="Libre Baskerville"/>
                <a:cs typeface="Libre Baskerville"/>
                <a:sym typeface="Libre Baskerville"/>
              </a:rPr>
              <a:t>Addiction: Disease or Behavior?</a:t>
            </a:r>
          </a:p>
        </p:txBody>
      </p:sp>
      <p:sp>
        <p:nvSpPr>
          <p:cNvPr id="139" name="Shape 139" title="The Eyes Of Nye, Addiction [feat - Dr. Drew]">
            <a:hlinkClick r:id="rId3"/>
          </p:cNvPr>
          <p:cNvSpPr/>
          <p:nvPr/>
        </p:nvSpPr>
        <p:spPr>
          <a:xfrm>
            <a:off x="1082838" y="1534000"/>
            <a:ext cx="6978333" cy="5233750"/>
          </a:xfrm>
          <a:prstGeom prst="rect">
            <a:avLst/>
          </a:prstGeom>
          <a:blipFill>
            <a:blip r:embed="rId4">
              <a:alphaModFix/>
            </a:blip>
            <a:stretch>
              <a:fillRect/>
            </a:stretch>
          </a:blipFill>
          <a:ln>
            <a:noFill/>
          </a:ln>
        </p:spPr>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Shape 144"/>
          <p:cNvSpPr txBox="1">
            <a:spLocks noGrp="1"/>
          </p:cNvSpPr>
          <p:nvPr>
            <p:ph type="title"/>
          </p:nvPr>
        </p:nvSpPr>
        <p:spPr>
          <a:xfrm>
            <a:off x="779463" y="62753"/>
            <a:ext cx="7583400" cy="1283100"/>
          </a:xfrm>
          <a:prstGeom prst="rect">
            <a:avLst/>
          </a:prstGeom>
        </p:spPr>
        <p:txBody>
          <a:bodyPr wrap="square" lIns="91425" tIns="91425" rIns="91425" bIns="91425" anchor="ctr" anchorCtr="0">
            <a:noAutofit/>
          </a:bodyPr>
          <a:lstStyle/>
          <a:p>
            <a:pPr lvl="0">
              <a:spcBef>
                <a:spcPts val="0"/>
              </a:spcBef>
              <a:buNone/>
            </a:pPr>
            <a:r>
              <a:rPr lang="en-US" sz="3600"/>
              <a:t>What does ADDICTION mean?</a:t>
            </a:r>
          </a:p>
        </p:txBody>
      </p:sp>
      <p:sp>
        <p:nvSpPr>
          <p:cNvPr id="145" name="Shape 145"/>
          <p:cNvSpPr txBox="1">
            <a:spLocks noGrp="1"/>
          </p:cNvSpPr>
          <p:nvPr>
            <p:ph type="body" idx="1"/>
          </p:nvPr>
        </p:nvSpPr>
        <p:spPr>
          <a:xfrm>
            <a:off x="779463" y="1828800"/>
            <a:ext cx="7583400" cy="4297500"/>
          </a:xfrm>
          <a:prstGeom prst="rect">
            <a:avLst/>
          </a:prstGeom>
        </p:spPr>
        <p:txBody>
          <a:bodyPr wrap="square" lIns="91425" tIns="91425" rIns="91425" bIns="91425" anchor="t" anchorCtr="0">
            <a:noAutofit/>
          </a:bodyPr>
          <a:lstStyle/>
          <a:p>
            <a:pPr lvl="0" rtl="0">
              <a:spcBef>
                <a:spcPts val="0"/>
              </a:spcBef>
              <a:buSzPct val="100000"/>
            </a:pPr>
            <a:r>
              <a:rPr lang="en-US"/>
              <a:t>It means a person has lost control over whether he or she uses a substance.</a:t>
            </a:r>
          </a:p>
          <a:p>
            <a:pPr marL="0" lvl="0" indent="0" rtl="0">
              <a:spcBef>
                <a:spcPts val="0"/>
              </a:spcBef>
              <a:buNone/>
            </a:pPr>
            <a:endParaRPr/>
          </a:p>
          <a:p>
            <a:pPr lvl="0" rtl="0">
              <a:spcBef>
                <a:spcPts val="0"/>
              </a:spcBef>
              <a:buSzPct val="100000"/>
            </a:pPr>
            <a:r>
              <a:rPr lang="en-US"/>
              <a:t>They are so used to having the drug that their body needs it to function and they will do just about anything to get it.</a:t>
            </a:r>
          </a:p>
          <a:p>
            <a:pPr marL="0" lvl="0" indent="0" rtl="0">
              <a:spcBef>
                <a:spcPts val="0"/>
              </a:spcBef>
              <a:buNone/>
            </a:pPr>
            <a:endParaRPr/>
          </a:p>
          <a:p>
            <a:pPr marL="0" lvl="0" indent="0" rtl="0">
              <a:spcBef>
                <a:spcPts val="0"/>
              </a:spcBef>
              <a:buNone/>
            </a:pPr>
            <a:r>
              <a:rPr lang="en-US">
                <a:solidFill>
                  <a:srgbClr val="980000"/>
                </a:solidFill>
              </a:rPr>
              <a:t>IN YOUR OWN WORDS, write down what the word addiction means.</a:t>
            </a:r>
          </a:p>
          <a:p>
            <a:pPr marL="0" marR="0" lvl="0" indent="0" algn="l" rtl="0">
              <a:lnSpc>
                <a:spcPct val="100000"/>
              </a:lnSpc>
              <a:spcBef>
                <a:spcPts val="2000"/>
              </a:spcBef>
              <a:spcAft>
                <a:spcPts val="0"/>
              </a:spcAft>
              <a:buNone/>
            </a:pPr>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5">
                                            <p:txEl>
                                              <p:pRg st="0" end="0"/>
                                            </p:txEl>
                                          </p:spTgt>
                                        </p:tgtEl>
                                        <p:attrNameLst>
                                          <p:attrName>style.visibility</p:attrName>
                                        </p:attrNameLst>
                                      </p:cBhvr>
                                      <p:to>
                                        <p:strVal val="visible"/>
                                      </p:to>
                                    </p:set>
                                    <p:animEffect transition="in" filter="fade">
                                      <p:cBhvr>
                                        <p:cTn id="7" dur="1000"/>
                                        <p:tgtEl>
                                          <p:spTgt spid="14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5">
                                            <p:txEl>
                                              <p:pRg st="1" end="1"/>
                                            </p:txEl>
                                          </p:spTgt>
                                        </p:tgtEl>
                                        <p:attrNameLst>
                                          <p:attrName>style.visibility</p:attrName>
                                        </p:attrNameLst>
                                      </p:cBhvr>
                                      <p:to>
                                        <p:strVal val="visible"/>
                                      </p:to>
                                    </p:set>
                                    <p:animEffect transition="in" filter="fade">
                                      <p:cBhvr>
                                        <p:cTn id="12" dur="1000"/>
                                        <p:tgtEl>
                                          <p:spTgt spid="14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5">
                                            <p:txEl>
                                              <p:pRg st="2" end="2"/>
                                            </p:txEl>
                                          </p:spTgt>
                                        </p:tgtEl>
                                        <p:attrNameLst>
                                          <p:attrName>style.visibility</p:attrName>
                                        </p:attrNameLst>
                                      </p:cBhvr>
                                      <p:to>
                                        <p:strVal val="visible"/>
                                      </p:to>
                                    </p:set>
                                    <p:animEffect transition="in" filter="fade">
                                      <p:cBhvr>
                                        <p:cTn id="17" dur="1000"/>
                                        <p:tgtEl>
                                          <p:spTgt spid="14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45">
                                            <p:txEl>
                                              <p:pRg st="3" end="3"/>
                                            </p:txEl>
                                          </p:spTgt>
                                        </p:tgtEl>
                                        <p:attrNameLst>
                                          <p:attrName>style.visibility</p:attrName>
                                        </p:attrNameLst>
                                      </p:cBhvr>
                                      <p:to>
                                        <p:strVal val="visible"/>
                                      </p:to>
                                    </p:set>
                                    <p:animEffect transition="in" filter="fade">
                                      <p:cBhvr>
                                        <p:cTn id="22" dur="1000"/>
                                        <p:tgtEl>
                                          <p:spTgt spid="14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45">
                                            <p:txEl>
                                              <p:pRg st="4" end="4"/>
                                            </p:txEl>
                                          </p:spTgt>
                                        </p:tgtEl>
                                        <p:attrNameLst>
                                          <p:attrName>style.visibility</p:attrName>
                                        </p:attrNameLst>
                                      </p:cBhvr>
                                      <p:to>
                                        <p:strVal val="visible"/>
                                      </p:to>
                                    </p:set>
                                    <p:animEffect transition="in" filter="fade">
                                      <p:cBhvr>
                                        <p:cTn id="27" dur="1000"/>
                                        <p:tgtEl>
                                          <p:spTgt spid="14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45">
                                            <p:txEl>
                                              <p:pRg st="5" end="5"/>
                                            </p:txEl>
                                          </p:spTgt>
                                        </p:tgtEl>
                                        <p:attrNameLst>
                                          <p:attrName>style.visibility</p:attrName>
                                        </p:attrNameLst>
                                      </p:cBhvr>
                                      <p:to>
                                        <p:strVal val="visible"/>
                                      </p:to>
                                    </p:set>
                                    <p:animEffect transition="in" filter="fade">
                                      <p:cBhvr>
                                        <p:cTn id="32" dur="1000"/>
                                        <p:tgtEl>
                                          <p:spTgt spid="14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Shape 150"/>
          <p:cNvSpPr txBox="1">
            <a:spLocks noGrp="1"/>
          </p:cNvSpPr>
          <p:nvPr>
            <p:ph type="title"/>
          </p:nvPr>
        </p:nvSpPr>
        <p:spPr>
          <a:xfrm>
            <a:off x="779463" y="62753"/>
            <a:ext cx="7583400" cy="1283100"/>
          </a:xfrm>
          <a:prstGeom prst="rect">
            <a:avLst/>
          </a:prstGeom>
        </p:spPr>
        <p:txBody>
          <a:bodyPr wrap="square" lIns="91425" tIns="91425" rIns="91425" bIns="91425" anchor="ctr" anchorCtr="0">
            <a:noAutofit/>
          </a:bodyPr>
          <a:lstStyle/>
          <a:p>
            <a:pPr lvl="0">
              <a:spcBef>
                <a:spcPts val="0"/>
              </a:spcBef>
              <a:buNone/>
            </a:pPr>
            <a:r>
              <a:rPr lang="en-US" sz="3600"/>
              <a:t>How do you know if someone is addicted?</a:t>
            </a:r>
          </a:p>
        </p:txBody>
      </p:sp>
      <p:graphicFrame>
        <p:nvGraphicFramePr>
          <p:cNvPr id="151" name="Shape 151"/>
          <p:cNvGraphicFramePr/>
          <p:nvPr/>
        </p:nvGraphicFramePr>
        <p:xfrm>
          <a:off x="952500" y="1824700"/>
          <a:ext cx="7239000" cy="4652100"/>
        </p:xfrm>
        <a:graphic>
          <a:graphicData uri="http://schemas.openxmlformats.org/drawingml/2006/table">
            <a:tbl>
              <a:tblPr>
                <a:noFill/>
                <a:tableStyleId>{A2E932B1-ACA3-4DC5-8A61-AE12276E6235}</a:tableStyleId>
              </a:tblPr>
              <a:tblGrid>
                <a:gridCol w="3619500"/>
                <a:gridCol w="3619500"/>
              </a:tblGrid>
              <a:tr h="832650">
                <a:tc>
                  <a:txBody>
                    <a:bodyPr/>
                    <a:lstStyle/>
                    <a:p>
                      <a:pPr lvl="0">
                        <a:spcBef>
                          <a:spcPts val="0"/>
                        </a:spcBef>
                        <a:buNone/>
                      </a:pPr>
                      <a:r>
                        <a:rPr lang="en-US" sz="2400"/>
                        <a:t>Substance Abuse:</a:t>
                      </a:r>
                    </a:p>
                  </a:txBody>
                  <a:tcPr marL="91425" marR="91425" marT="91425" marB="91425"/>
                </a:tc>
                <a:tc>
                  <a:txBody>
                    <a:bodyPr/>
                    <a:lstStyle/>
                    <a:p>
                      <a:pPr lvl="0">
                        <a:spcBef>
                          <a:spcPts val="0"/>
                        </a:spcBef>
                        <a:buNone/>
                      </a:pPr>
                      <a:r>
                        <a:rPr lang="en-US" sz="2400"/>
                        <a:t>Addiction:</a:t>
                      </a:r>
                    </a:p>
                  </a:txBody>
                  <a:tcPr marL="91425" marR="91425" marT="91425" marB="91425"/>
                </a:tc>
              </a:tr>
              <a:tr h="3819450">
                <a:tc>
                  <a:txBody>
                    <a:bodyPr/>
                    <a:lstStyle/>
                    <a:p>
                      <a:pPr marL="457200" lvl="0" indent="-342900" rtl="0">
                        <a:lnSpc>
                          <a:spcPct val="115000"/>
                        </a:lnSpc>
                        <a:spcBef>
                          <a:spcPts val="600"/>
                        </a:spcBef>
                        <a:spcAft>
                          <a:spcPts val="0"/>
                        </a:spcAft>
                        <a:buClr>
                          <a:srgbClr val="303030"/>
                        </a:buClr>
                        <a:buSzPct val="100000"/>
                        <a:buFont typeface="Times New Roman"/>
                        <a:buChar char="●"/>
                      </a:pPr>
                      <a:r>
                        <a:rPr lang="en-US" sz="1800">
                          <a:solidFill>
                            <a:srgbClr val="303030"/>
                          </a:solidFill>
                          <a:latin typeface="Times New Roman"/>
                          <a:ea typeface="Times New Roman"/>
                          <a:cs typeface="Times New Roman"/>
                          <a:sym typeface="Times New Roman"/>
                        </a:rPr>
                        <a:t>Using an illegal or legal substance in the </a:t>
                      </a:r>
                      <a:r>
                        <a:rPr lang="en-US" sz="1800">
                          <a:solidFill>
                            <a:srgbClr val="980000"/>
                          </a:solidFill>
                          <a:latin typeface="Times New Roman"/>
                          <a:ea typeface="Times New Roman"/>
                          <a:cs typeface="Times New Roman"/>
                          <a:sym typeface="Times New Roman"/>
                        </a:rPr>
                        <a:t>wrong way. </a:t>
                      </a:r>
                    </a:p>
                    <a:p>
                      <a:pPr marL="457200" lvl="0" indent="-342900" rtl="0">
                        <a:lnSpc>
                          <a:spcPct val="115000"/>
                        </a:lnSpc>
                        <a:spcBef>
                          <a:spcPts val="0"/>
                        </a:spcBef>
                        <a:spcAft>
                          <a:spcPts val="0"/>
                        </a:spcAft>
                        <a:buClr>
                          <a:srgbClr val="303030"/>
                        </a:buClr>
                        <a:buSzPct val="100000"/>
                        <a:buFont typeface="Times New Roman"/>
                        <a:buChar char="●"/>
                      </a:pPr>
                      <a:r>
                        <a:rPr lang="en-US" sz="1800">
                          <a:solidFill>
                            <a:srgbClr val="303030"/>
                          </a:solidFill>
                          <a:latin typeface="Times New Roman"/>
                          <a:ea typeface="Times New Roman"/>
                          <a:cs typeface="Times New Roman"/>
                          <a:sym typeface="Times New Roman"/>
                        </a:rPr>
                        <a:t>Can lead to </a:t>
                      </a:r>
                      <a:r>
                        <a:rPr lang="en-US" sz="1800">
                          <a:solidFill>
                            <a:srgbClr val="980000"/>
                          </a:solidFill>
                          <a:latin typeface="Times New Roman"/>
                          <a:ea typeface="Times New Roman"/>
                          <a:cs typeface="Times New Roman"/>
                          <a:sym typeface="Times New Roman"/>
                        </a:rPr>
                        <a:t>addiction</a:t>
                      </a:r>
                      <a:r>
                        <a:rPr lang="en-US" sz="1800">
                          <a:solidFill>
                            <a:srgbClr val="303030"/>
                          </a:solidFill>
                          <a:latin typeface="Times New Roman"/>
                          <a:ea typeface="Times New Roman"/>
                          <a:cs typeface="Times New Roman"/>
                          <a:sym typeface="Times New Roman"/>
                        </a:rPr>
                        <a:t>.</a:t>
                      </a:r>
                    </a:p>
                    <a:p>
                      <a:pPr marL="457200" lvl="0" indent="-342900" rtl="0">
                        <a:lnSpc>
                          <a:spcPct val="115000"/>
                        </a:lnSpc>
                        <a:spcBef>
                          <a:spcPts val="0"/>
                        </a:spcBef>
                        <a:buClr>
                          <a:srgbClr val="303030"/>
                        </a:buClr>
                        <a:buSzPct val="100000"/>
                        <a:buFont typeface="Times New Roman"/>
                        <a:buChar char="●"/>
                      </a:pPr>
                      <a:r>
                        <a:rPr lang="en-US" sz="1800">
                          <a:solidFill>
                            <a:srgbClr val="303030"/>
                          </a:solidFill>
                          <a:latin typeface="Times New Roman"/>
                          <a:ea typeface="Times New Roman"/>
                          <a:cs typeface="Times New Roman"/>
                          <a:sym typeface="Times New Roman"/>
                        </a:rPr>
                        <a:t>Ex. John smoked marijuana a few times.  It doesn’t mean he’s addicted, but it does mean he’s abusing - and it could lead to an addiction.</a:t>
                      </a:r>
                    </a:p>
                    <a:p>
                      <a:pPr lvl="0">
                        <a:spcBef>
                          <a:spcPts val="0"/>
                        </a:spcBef>
                        <a:buNone/>
                      </a:pPr>
                      <a:endParaRPr/>
                    </a:p>
                  </a:txBody>
                  <a:tcPr marL="91425" marR="91425" marT="91425" marB="91425"/>
                </a:tc>
                <a:tc>
                  <a:txBody>
                    <a:bodyPr/>
                    <a:lstStyle/>
                    <a:p>
                      <a:pPr marL="457200" lvl="0" indent="-342900" rtl="0">
                        <a:lnSpc>
                          <a:spcPct val="115000"/>
                        </a:lnSpc>
                        <a:spcBef>
                          <a:spcPts val="600"/>
                        </a:spcBef>
                        <a:buClr>
                          <a:srgbClr val="303030"/>
                        </a:buClr>
                        <a:buSzPct val="100000"/>
                        <a:buFont typeface="Times New Roman"/>
                        <a:buChar char="●"/>
                      </a:pPr>
                      <a:r>
                        <a:rPr lang="en-US" sz="1800">
                          <a:solidFill>
                            <a:srgbClr val="303030"/>
                          </a:solidFill>
                          <a:latin typeface="Times New Roman"/>
                          <a:ea typeface="Times New Roman"/>
                          <a:cs typeface="Times New Roman"/>
                          <a:sym typeface="Times New Roman"/>
                        </a:rPr>
                        <a:t>Begins as </a:t>
                      </a:r>
                      <a:r>
                        <a:rPr lang="en-US" sz="1800">
                          <a:solidFill>
                            <a:srgbClr val="980000"/>
                          </a:solidFill>
                          <a:latin typeface="Times New Roman"/>
                          <a:ea typeface="Times New Roman"/>
                          <a:cs typeface="Times New Roman"/>
                          <a:sym typeface="Times New Roman"/>
                        </a:rPr>
                        <a:t>abuse</a:t>
                      </a:r>
                      <a:r>
                        <a:rPr lang="en-US" sz="1800">
                          <a:solidFill>
                            <a:srgbClr val="303030"/>
                          </a:solidFill>
                          <a:latin typeface="Times New Roman"/>
                          <a:ea typeface="Times New Roman"/>
                          <a:cs typeface="Times New Roman"/>
                          <a:sym typeface="Times New Roman"/>
                        </a:rPr>
                        <a:t>.</a:t>
                      </a:r>
                    </a:p>
                    <a:p>
                      <a:pPr marL="457200" lvl="0" indent="-342900" rtl="0">
                        <a:lnSpc>
                          <a:spcPct val="115000"/>
                        </a:lnSpc>
                        <a:spcBef>
                          <a:spcPts val="600"/>
                        </a:spcBef>
                        <a:buClr>
                          <a:srgbClr val="303030"/>
                        </a:buClr>
                        <a:buSzPct val="100000"/>
                        <a:buFont typeface="Times New Roman"/>
                        <a:buChar char="●"/>
                      </a:pPr>
                      <a:r>
                        <a:rPr lang="en-US" sz="1800">
                          <a:solidFill>
                            <a:srgbClr val="303030"/>
                          </a:solidFill>
                          <a:latin typeface="Times New Roman"/>
                          <a:ea typeface="Times New Roman"/>
                          <a:cs typeface="Times New Roman"/>
                          <a:sym typeface="Times New Roman"/>
                        </a:rPr>
                        <a:t>A person has lost </a:t>
                      </a:r>
                      <a:r>
                        <a:rPr lang="en-US" sz="1800">
                          <a:solidFill>
                            <a:srgbClr val="434343"/>
                          </a:solidFill>
                          <a:latin typeface="Times New Roman"/>
                          <a:ea typeface="Times New Roman"/>
                          <a:cs typeface="Times New Roman"/>
                          <a:sym typeface="Times New Roman"/>
                        </a:rPr>
                        <a:t>control of their drug use.</a:t>
                      </a:r>
                    </a:p>
                    <a:p>
                      <a:pPr marL="457200" lvl="0" indent="-342900" rtl="0">
                        <a:lnSpc>
                          <a:spcPct val="115000"/>
                        </a:lnSpc>
                        <a:spcBef>
                          <a:spcPts val="600"/>
                        </a:spcBef>
                        <a:buClr>
                          <a:srgbClr val="434343"/>
                        </a:buClr>
                        <a:buSzPct val="100000"/>
                        <a:buFont typeface="Times New Roman"/>
                        <a:buChar char="●"/>
                      </a:pPr>
                      <a:r>
                        <a:rPr lang="en-US" sz="1800">
                          <a:solidFill>
                            <a:srgbClr val="434343"/>
                          </a:solidFill>
                          <a:latin typeface="Times New Roman"/>
                          <a:ea typeface="Times New Roman"/>
                          <a:cs typeface="Times New Roman"/>
                          <a:sym typeface="Times New Roman"/>
                        </a:rPr>
                        <a:t>A person needs the drug in order to function.</a:t>
                      </a:r>
                    </a:p>
                    <a:p>
                      <a:pPr marL="457200" lvl="0" indent="-342900" rtl="0">
                        <a:lnSpc>
                          <a:spcPct val="115000"/>
                        </a:lnSpc>
                        <a:spcBef>
                          <a:spcPts val="600"/>
                        </a:spcBef>
                        <a:buClr>
                          <a:srgbClr val="303030"/>
                        </a:buClr>
                        <a:buSzPct val="100000"/>
                        <a:buFont typeface="Times New Roman"/>
                        <a:buChar char="●"/>
                      </a:pPr>
                      <a:r>
                        <a:rPr lang="en-US" sz="1800">
                          <a:solidFill>
                            <a:srgbClr val="303030"/>
                          </a:solidFill>
                          <a:latin typeface="Times New Roman"/>
                          <a:ea typeface="Times New Roman"/>
                          <a:cs typeface="Times New Roman"/>
                          <a:sym typeface="Times New Roman"/>
                        </a:rPr>
                        <a:t>Can people be addicted to things other than drugs?</a:t>
                      </a:r>
                    </a:p>
                  </a:txBody>
                  <a:tcPr marL="91425" marR="91425" marT="91425" marB="91425"/>
                </a:tc>
              </a:tr>
            </a:tbl>
          </a:graphicData>
        </a:graphic>
      </p:graphicFrame>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1"/>
                                        </p:tgtEl>
                                        <p:attrNameLst>
                                          <p:attrName>style.visibility</p:attrName>
                                        </p:attrNameLst>
                                      </p:cBhvr>
                                      <p:to>
                                        <p:strVal val="visible"/>
                                      </p:to>
                                    </p:set>
                                    <p:animEffect transition="in" filter="fade">
                                      <p:cBhvr>
                                        <p:cTn id="7" dur="1000"/>
                                        <p:tgtEl>
                                          <p:spTgt spid="1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Shape 156"/>
          <p:cNvSpPr txBox="1">
            <a:spLocks noGrp="1"/>
          </p:cNvSpPr>
          <p:nvPr>
            <p:ph type="title"/>
          </p:nvPr>
        </p:nvSpPr>
        <p:spPr>
          <a:xfrm>
            <a:off x="779463" y="62753"/>
            <a:ext cx="7583400" cy="1283100"/>
          </a:xfrm>
          <a:prstGeom prst="rect">
            <a:avLst/>
          </a:prstGeom>
        </p:spPr>
        <p:txBody>
          <a:bodyPr wrap="square" lIns="91425" tIns="91425" rIns="91425" bIns="91425" anchor="ctr" anchorCtr="0">
            <a:noAutofit/>
          </a:bodyPr>
          <a:lstStyle/>
          <a:p>
            <a:pPr lvl="0">
              <a:spcBef>
                <a:spcPts val="0"/>
              </a:spcBef>
              <a:buNone/>
            </a:pPr>
            <a:r>
              <a:rPr lang="en-US" sz="3600"/>
              <a:t>How does substance abuse turn into addiction?</a:t>
            </a:r>
          </a:p>
        </p:txBody>
      </p:sp>
      <p:sp>
        <p:nvSpPr>
          <p:cNvPr id="157" name="Shape 157"/>
          <p:cNvSpPr txBox="1">
            <a:spLocks noGrp="1"/>
          </p:cNvSpPr>
          <p:nvPr>
            <p:ph type="body" idx="1"/>
          </p:nvPr>
        </p:nvSpPr>
        <p:spPr>
          <a:xfrm>
            <a:off x="779463" y="1828800"/>
            <a:ext cx="7583400" cy="42975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Shape 168"/>
          <p:cNvSpPr txBox="1">
            <a:spLocks noGrp="1"/>
          </p:cNvSpPr>
          <p:nvPr>
            <p:ph type="title"/>
          </p:nvPr>
        </p:nvSpPr>
        <p:spPr>
          <a:xfrm>
            <a:off x="779463" y="62753"/>
            <a:ext cx="7583488" cy="1283167"/>
          </a:xfrm>
          <a:prstGeom prst="rect">
            <a:avLst/>
          </a:prstGeom>
          <a:noFill/>
          <a:ln>
            <a:noFill/>
          </a:ln>
        </p:spPr>
        <p:txBody>
          <a:bodyPr wrap="square" lIns="91425" tIns="45700" rIns="91425" bIns="45700" anchor="ctr" anchorCtr="0">
            <a:noAutofit/>
          </a:bodyPr>
          <a:lstStyle/>
          <a:p>
            <a:pPr marL="0" marR="0" lvl="0" indent="0" algn="ctr" rtl="0">
              <a:spcBef>
                <a:spcPts val="0"/>
              </a:spcBef>
              <a:buClr>
                <a:schemeClr val="lt1"/>
              </a:buClr>
              <a:buSzPct val="25000"/>
              <a:buFont typeface="Libre Baskerville"/>
              <a:buNone/>
            </a:pPr>
            <a:r>
              <a:rPr lang="en-US" sz="4800" b="0" i="0" u="none" strike="noStrike" cap="none">
                <a:solidFill>
                  <a:schemeClr val="lt1"/>
                </a:solidFill>
                <a:latin typeface="Libre Baskerville"/>
                <a:ea typeface="Libre Baskerville"/>
                <a:cs typeface="Libre Baskerville"/>
                <a:sym typeface="Libre Baskerville"/>
              </a:rPr>
              <a:t>Stages of Addiction</a:t>
            </a:r>
          </a:p>
        </p:txBody>
      </p:sp>
      <p:sp>
        <p:nvSpPr>
          <p:cNvPr id="169" name="Shape 169"/>
          <p:cNvSpPr txBox="1">
            <a:spLocks noGrp="1"/>
          </p:cNvSpPr>
          <p:nvPr>
            <p:ph type="body" idx="1"/>
          </p:nvPr>
        </p:nvSpPr>
        <p:spPr>
          <a:xfrm>
            <a:off x="779463" y="1828800"/>
            <a:ext cx="7583488" cy="4297363"/>
          </a:xfrm>
          <a:prstGeom prst="rect">
            <a:avLst/>
          </a:prstGeom>
          <a:noFill/>
          <a:ln>
            <a:noFill/>
          </a:ln>
        </p:spPr>
        <p:txBody>
          <a:bodyPr wrap="square" lIns="91425" tIns="45700" rIns="91425" bIns="45700" anchor="t" anchorCtr="0">
            <a:noAutofit/>
          </a:bodyPr>
          <a:lstStyle/>
          <a:p>
            <a:pPr marL="282575" marR="0" lvl="0" indent="-282575" algn="l" rtl="0">
              <a:spcBef>
                <a:spcPts val="0"/>
              </a:spcBef>
              <a:buClr>
                <a:schemeClr val="dk2"/>
              </a:buClr>
              <a:buSzPct val="100000"/>
              <a:buFont typeface="Lustria"/>
              <a:buChar char="•"/>
            </a:pPr>
            <a:r>
              <a:rPr lang="en-US" sz="2400" b="0" i="0" u="none" strike="noStrike" cap="none">
                <a:solidFill>
                  <a:schemeClr val="dk2"/>
                </a:solidFill>
                <a:latin typeface="Lustria"/>
                <a:ea typeface="Lustria"/>
                <a:cs typeface="Lustria"/>
                <a:sym typeface="Lustria"/>
              </a:rPr>
              <a:t>First use</a:t>
            </a:r>
          </a:p>
          <a:p>
            <a:pPr marL="282575" marR="0" lvl="0" indent="-282575" algn="l" rtl="0">
              <a:spcBef>
                <a:spcPts val="2000"/>
              </a:spcBef>
              <a:buClr>
                <a:schemeClr val="dk2"/>
              </a:buClr>
              <a:buSzPct val="100000"/>
              <a:buFont typeface="Lustria"/>
              <a:buChar char="•"/>
            </a:pPr>
            <a:r>
              <a:rPr lang="en-US" sz="2400" b="0" i="0" u="none" strike="noStrike" cap="none">
                <a:solidFill>
                  <a:schemeClr val="dk2"/>
                </a:solidFill>
                <a:latin typeface="Lustria"/>
                <a:ea typeface="Lustria"/>
                <a:cs typeface="Lustria"/>
                <a:sym typeface="Lustria"/>
              </a:rPr>
              <a:t>Continued use</a:t>
            </a:r>
          </a:p>
          <a:p>
            <a:pPr marL="282575" marR="0" lvl="0" indent="-282575" algn="l" rtl="0">
              <a:spcBef>
                <a:spcPts val="2000"/>
              </a:spcBef>
              <a:buClr>
                <a:schemeClr val="dk2"/>
              </a:buClr>
              <a:buSzPct val="100000"/>
              <a:buFont typeface="Lustria"/>
              <a:buChar char="•"/>
            </a:pPr>
            <a:r>
              <a:rPr lang="en-US" sz="2400" b="0" i="0" u="none" strike="noStrike" cap="none">
                <a:solidFill>
                  <a:schemeClr val="dk2"/>
                </a:solidFill>
                <a:latin typeface="Lustria"/>
                <a:ea typeface="Lustria"/>
                <a:cs typeface="Lustria"/>
                <a:sym typeface="Lustria"/>
              </a:rPr>
              <a:t>Tolerance</a:t>
            </a:r>
          </a:p>
          <a:p>
            <a:pPr marL="282575" marR="0" lvl="0" indent="-282575" algn="l" rtl="0">
              <a:spcBef>
                <a:spcPts val="2000"/>
              </a:spcBef>
              <a:buClr>
                <a:schemeClr val="dk2"/>
              </a:buClr>
              <a:buSzPct val="100000"/>
              <a:buFont typeface="Lustria"/>
              <a:buChar char="•"/>
            </a:pPr>
            <a:r>
              <a:rPr lang="en-US" sz="2400" b="0" i="0" u="none" strike="noStrike" cap="none">
                <a:solidFill>
                  <a:schemeClr val="dk2"/>
                </a:solidFill>
                <a:latin typeface="Lustria"/>
                <a:ea typeface="Lustria"/>
                <a:cs typeface="Lustria"/>
                <a:sym typeface="Lustria"/>
              </a:rPr>
              <a:t>Dependence</a:t>
            </a:r>
          </a:p>
          <a:p>
            <a:pPr marL="282575" marR="0" lvl="0" indent="-282575" algn="l" rtl="0">
              <a:spcBef>
                <a:spcPts val="2000"/>
              </a:spcBef>
              <a:buClr>
                <a:schemeClr val="dk2"/>
              </a:buClr>
              <a:buSzPct val="100000"/>
              <a:buFont typeface="Lustria"/>
              <a:buChar char="•"/>
            </a:pPr>
            <a:r>
              <a:rPr lang="en-US" sz="2400" b="0" i="0" u="none" strike="noStrike" cap="none">
                <a:solidFill>
                  <a:schemeClr val="dk2"/>
                </a:solidFill>
                <a:latin typeface="Lustria"/>
                <a:ea typeface="Lustria"/>
                <a:cs typeface="Lustria"/>
                <a:sym typeface="Lustria"/>
              </a:rPr>
              <a:t>Addiction</a:t>
            </a:r>
          </a:p>
          <a:p>
            <a:pPr marL="0" marR="0" lvl="0" indent="0" algn="l" rtl="0">
              <a:spcBef>
                <a:spcPts val="2000"/>
              </a:spcBef>
              <a:buClr>
                <a:schemeClr val="dk2"/>
              </a:buClr>
              <a:buSzPct val="25000"/>
              <a:buFont typeface="Lustria"/>
              <a:buNone/>
            </a:pPr>
            <a:endParaRPr sz="2400" b="0" i="0" u="none" strike="noStrike" cap="none">
              <a:solidFill>
                <a:schemeClr val="dk2"/>
              </a:solidFill>
              <a:latin typeface="Lustria"/>
              <a:ea typeface="Lustria"/>
              <a:cs typeface="Lustria"/>
              <a:sym typeface="Lustria"/>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Shape 174"/>
          <p:cNvSpPr txBox="1">
            <a:spLocks noGrp="1"/>
          </p:cNvSpPr>
          <p:nvPr>
            <p:ph type="title"/>
          </p:nvPr>
        </p:nvSpPr>
        <p:spPr>
          <a:xfrm>
            <a:off x="779463" y="62753"/>
            <a:ext cx="7583488" cy="1283167"/>
          </a:xfrm>
          <a:prstGeom prst="rect">
            <a:avLst/>
          </a:prstGeom>
          <a:noFill/>
          <a:ln>
            <a:noFill/>
          </a:ln>
        </p:spPr>
        <p:txBody>
          <a:bodyPr wrap="square" lIns="91425" tIns="45700" rIns="91425" bIns="45700" anchor="ctr" anchorCtr="0">
            <a:noAutofit/>
          </a:bodyPr>
          <a:lstStyle/>
          <a:p>
            <a:pPr marL="0" marR="0" lvl="0" indent="0" algn="ctr" rtl="0">
              <a:spcBef>
                <a:spcPts val="0"/>
              </a:spcBef>
              <a:buClr>
                <a:schemeClr val="lt1"/>
              </a:buClr>
              <a:buSzPct val="25000"/>
              <a:buFont typeface="Libre Baskerville"/>
              <a:buNone/>
            </a:pPr>
            <a:r>
              <a:rPr lang="en-US" sz="4800" b="0" i="0" u="none" strike="noStrike" cap="none">
                <a:solidFill>
                  <a:schemeClr val="lt1"/>
                </a:solidFill>
                <a:latin typeface="Libre Baskerville"/>
                <a:ea typeface="Libre Baskerville"/>
                <a:cs typeface="Libre Baskerville"/>
                <a:sym typeface="Libre Baskerville"/>
              </a:rPr>
              <a:t>Stage 1: </a:t>
            </a:r>
            <a:r>
              <a:rPr lang="en-US" sz="4800" b="0" i="0" u="none" strike="noStrike" cap="none">
                <a:solidFill>
                  <a:srgbClr val="FF0000"/>
                </a:solidFill>
                <a:latin typeface="Libre Baskerville"/>
                <a:ea typeface="Libre Baskerville"/>
                <a:cs typeface="Libre Baskerville"/>
                <a:sym typeface="Libre Baskerville"/>
              </a:rPr>
              <a:t>First Use</a:t>
            </a:r>
          </a:p>
        </p:txBody>
      </p:sp>
      <p:sp>
        <p:nvSpPr>
          <p:cNvPr id="175" name="Shape 175"/>
          <p:cNvSpPr txBox="1">
            <a:spLocks noGrp="1"/>
          </p:cNvSpPr>
          <p:nvPr>
            <p:ph type="body" idx="1"/>
          </p:nvPr>
        </p:nvSpPr>
        <p:spPr>
          <a:xfrm>
            <a:off x="779463" y="1828800"/>
            <a:ext cx="7583488" cy="4297363"/>
          </a:xfrm>
          <a:prstGeom prst="rect">
            <a:avLst/>
          </a:prstGeom>
          <a:noFill/>
          <a:ln>
            <a:noFill/>
          </a:ln>
        </p:spPr>
        <p:txBody>
          <a:bodyPr wrap="square" lIns="91425" tIns="45700" rIns="91425" bIns="45700" anchor="t" anchorCtr="0">
            <a:noAutofit/>
          </a:bodyPr>
          <a:lstStyle/>
          <a:p>
            <a:pPr marL="0" marR="0" lvl="0" indent="0" algn="ctr" rtl="0">
              <a:spcBef>
                <a:spcPts val="0"/>
              </a:spcBef>
              <a:buClr>
                <a:schemeClr val="dk2"/>
              </a:buClr>
              <a:buSzPct val="25000"/>
              <a:buFont typeface="Lustria"/>
              <a:buNone/>
            </a:pPr>
            <a:r>
              <a:rPr lang="en-US" sz="2800" b="0" i="0" u="none" strike="noStrike" cap="none">
                <a:solidFill>
                  <a:schemeClr val="dk2"/>
                </a:solidFill>
                <a:latin typeface="Impact"/>
                <a:ea typeface="Impact"/>
                <a:cs typeface="Impact"/>
                <a:sym typeface="Impact"/>
              </a:rPr>
              <a:t>The person tries a drug for the first time.</a:t>
            </a:r>
          </a:p>
          <a:p>
            <a:pPr marL="577850" marR="0" lvl="1" indent="-298450" algn="l" rtl="0">
              <a:spcBef>
                <a:spcPts val="600"/>
              </a:spcBef>
              <a:buClr>
                <a:srgbClr val="848484"/>
              </a:buClr>
              <a:buSzPct val="100000"/>
              <a:buFont typeface="Lustria"/>
              <a:buNone/>
            </a:pPr>
            <a:endParaRPr sz="2200" b="0" i="0" u="none" strike="noStrike" cap="none">
              <a:solidFill>
                <a:schemeClr val="dk2"/>
              </a:solidFill>
              <a:latin typeface="Lustria"/>
              <a:ea typeface="Lustria"/>
              <a:cs typeface="Lustria"/>
              <a:sym typeface="Lustria"/>
            </a:endParaRPr>
          </a:p>
          <a:p>
            <a:pPr marL="577850" marR="0" lvl="1" indent="-298450" algn="l" rtl="0">
              <a:spcBef>
                <a:spcPts val="600"/>
              </a:spcBef>
              <a:buClr>
                <a:srgbClr val="848484"/>
              </a:buClr>
              <a:buSzPct val="100000"/>
              <a:buFont typeface="Lustria"/>
              <a:buChar char="•"/>
            </a:pPr>
            <a:r>
              <a:rPr lang="en-US" sz="2200" b="0" i="0" u="none" strike="noStrike" cap="none">
                <a:solidFill>
                  <a:schemeClr val="dk2"/>
                </a:solidFill>
                <a:latin typeface="Lustria"/>
                <a:ea typeface="Lustria"/>
                <a:cs typeface="Lustria"/>
                <a:sym typeface="Lustria"/>
              </a:rPr>
              <a:t>What might lead a person to try a drug for the first time??</a:t>
            </a:r>
          </a:p>
          <a:p>
            <a:pPr marL="860425" marR="0" lvl="2" indent="-288925" algn="l" rtl="0">
              <a:spcBef>
                <a:spcPts val="600"/>
              </a:spcBef>
              <a:buClr>
                <a:srgbClr val="434343"/>
              </a:buClr>
              <a:buSzPct val="100000"/>
              <a:buFont typeface="Lustria"/>
              <a:buChar char="•"/>
            </a:pPr>
            <a:r>
              <a:rPr lang="en-US" sz="2000" b="0" i="0" u="none" strike="noStrike" cap="none">
                <a:solidFill>
                  <a:srgbClr val="434343"/>
                </a:solidFill>
                <a:latin typeface="Lustria"/>
                <a:ea typeface="Lustria"/>
                <a:cs typeface="Lustria"/>
                <a:sym typeface="Lustria"/>
              </a:rPr>
              <a:t>Curiosity, trying to fit in, rebel, depression, etc.</a:t>
            </a:r>
          </a:p>
          <a:p>
            <a:pPr marL="577850" marR="0" lvl="1" indent="-298450" algn="l" rtl="0">
              <a:spcBef>
                <a:spcPts val="600"/>
              </a:spcBef>
              <a:buClr>
                <a:srgbClr val="848484"/>
              </a:buClr>
              <a:buSzPct val="100000"/>
              <a:buFont typeface="Lustria"/>
              <a:buChar char="•"/>
            </a:pPr>
            <a:r>
              <a:rPr lang="en-US" sz="2200" b="0" i="0" u="none" strike="noStrike" cap="none">
                <a:solidFill>
                  <a:schemeClr val="dk2"/>
                </a:solidFill>
                <a:latin typeface="Lustria"/>
                <a:ea typeface="Lustria"/>
                <a:cs typeface="Lustria"/>
                <a:sym typeface="Lustria"/>
              </a:rPr>
              <a:t>Some people in this stage are able to stop by themselves.  Others believe that the drugs are helping their problems or making them feel better so they move into the next stage of addiction.</a:t>
            </a:r>
          </a:p>
          <a:p>
            <a:pPr marL="457200" marR="0" lvl="0" indent="0" algn="l" rtl="0">
              <a:spcBef>
                <a:spcPts val="600"/>
              </a:spcBef>
              <a:buNone/>
            </a:pPr>
            <a:endParaRPr/>
          </a:p>
          <a:p>
            <a:pPr marL="577850" marR="0" lvl="1" indent="-298450" algn="l" rtl="0">
              <a:spcBef>
                <a:spcPts val="600"/>
              </a:spcBef>
              <a:buClr>
                <a:srgbClr val="848484"/>
              </a:buClr>
              <a:buSzPct val="100000"/>
              <a:buFont typeface="Lustria"/>
              <a:buChar char="•"/>
            </a:pPr>
            <a:r>
              <a:rPr lang="en-US"/>
              <a:t>Ex. Jessica is hanging out with friends.  Everyone is smoking pot so she decides to try it.</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5">
                                            <p:txEl>
                                              <p:pRg st="0" end="0"/>
                                            </p:txEl>
                                          </p:spTgt>
                                        </p:tgtEl>
                                        <p:attrNameLst>
                                          <p:attrName>style.visibility</p:attrName>
                                        </p:attrNameLst>
                                      </p:cBhvr>
                                      <p:to>
                                        <p:strVal val="visible"/>
                                      </p:to>
                                    </p:set>
                                    <p:animEffect transition="in" filter="fade">
                                      <p:cBhvr>
                                        <p:cTn id="7" dur="1000"/>
                                        <p:tgtEl>
                                          <p:spTgt spid="1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5">
                                            <p:txEl>
                                              <p:pRg st="1" end="1"/>
                                            </p:txEl>
                                          </p:spTgt>
                                        </p:tgtEl>
                                        <p:attrNameLst>
                                          <p:attrName>style.visibility</p:attrName>
                                        </p:attrNameLst>
                                      </p:cBhvr>
                                      <p:to>
                                        <p:strVal val="visible"/>
                                      </p:to>
                                    </p:set>
                                    <p:animEffect transition="in" filter="fade">
                                      <p:cBhvr>
                                        <p:cTn id="12" dur="1000"/>
                                        <p:tgtEl>
                                          <p:spTgt spid="1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75">
                                            <p:txEl>
                                              <p:pRg st="2" end="2"/>
                                            </p:txEl>
                                          </p:spTgt>
                                        </p:tgtEl>
                                        <p:attrNameLst>
                                          <p:attrName>style.visibility</p:attrName>
                                        </p:attrNameLst>
                                      </p:cBhvr>
                                      <p:to>
                                        <p:strVal val="visible"/>
                                      </p:to>
                                    </p:set>
                                    <p:animEffect transition="in" filter="fade">
                                      <p:cBhvr>
                                        <p:cTn id="17" dur="1000"/>
                                        <p:tgtEl>
                                          <p:spTgt spid="1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75">
                                            <p:txEl>
                                              <p:pRg st="3" end="3"/>
                                            </p:txEl>
                                          </p:spTgt>
                                        </p:tgtEl>
                                        <p:attrNameLst>
                                          <p:attrName>style.visibility</p:attrName>
                                        </p:attrNameLst>
                                      </p:cBhvr>
                                      <p:to>
                                        <p:strVal val="visible"/>
                                      </p:to>
                                    </p:set>
                                    <p:animEffect transition="in" filter="fade">
                                      <p:cBhvr>
                                        <p:cTn id="22" dur="1000"/>
                                        <p:tgtEl>
                                          <p:spTgt spid="17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75">
                                            <p:txEl>
                                              <p:pRg st="4" end="4"/>
                                            </p:txEl>
                                          </p:spTgt>
                                        </p:tgtEl>
                                        <p:attrNameLst>
                                          <p:attrName>style.visibility</p:attrName>
                                        </p:attrNameLst>
                                      </p:cBhvr>
                                      <p:to>
                                        <p:strVal val="visible"/>
                                      </p:to>
                                    </p:set>
                                    <p:animEffect transition="in" filter="fade">
                                      <p:cBhvr>
                                        <p:cTn id="27" dur="1000"/>
                                        <p:tgtEl>
                                          <p:spTgt spid="17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75">
                                            <p:txEl>
                                              <p:pRg st="5" end="5"/>
                                            </p:txEl>
                                          </p:spTgt>
                                        </p:tgtEl>
                                        <p:attrNameLst>
                                          <p:attrName>style.visibility</p:attrName>
                                        </p:attrNameLst>
                                      </p:cBhvr>
                                      <p:to>
                                        <p:strVal val="visible"/>
                                      </p:to>
                                    </p:set>
                                    <p:animEffect transition="in" filter="fade">
                                      <p:cBhvr>
                                        <p:cTn id="32" dur="1000"/>
                                        <p:tgtEl>
                                          <p:spTgt spid="17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75">
                                            <p:txEl>
                                              <p:pRg st="6" end="6"/>
                                            </p:txEl>
                                          </p:spTgt>
                                        </p:tgtEl>
                                        <p:attrNameLst>
                                          <p:attrName>style.visibility</p:attrName>
                                        </p:attrNameLst>
                                      </p:cBhvr>
                                      <p:to>
                                        <p:strVal val="visible"/>
                                      </p:to>
                                    </p:set>
                                    <p:animEffect transition="in" filter="fade">
                                      <p:cBhvr>
                                        <p:cTn id="37" dur="1000"/>
                                        <p:tgtEl>
                                          <p:spTgt spid="17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Shape 180"/>
          <p:cNvSpPr txBox="1">
            <a:spLocks noGrp="1"/>
          </p:cNvSpPr>
          <p:nvPr>
            <p:ph type="title"/>
          </p:nvPr>
        </p:nvSpPr>
        <p:spPr>
          <a:xfrm>
            <a:off x="389216" y="62753"/>
            <a:ext cx="8296431" cy="1283167"/>
          </a:xfrm>
          <a:prstGeom prst="rect">
            <a:avLst/>
          </a:prstGeom>
          <a:noFill/>
          <a:ln>
            <a:noFill/>
          </a:ln>
        </p:spPr>
        <p:txBody>
          <a:bodyPr wrap="square" lIns="91425" tIns="45700" rIns="91425" bIns="45700" anchor="ctr" anchorCtr="0">
            <a:noAutofit/>
          </a:bodyPr>
          <a:lstStyle/>
          <a:p>
            <a:pPr marL="0" marR="0" lvl="0" indent="0" algn="ctr" rtl="0">
              <a:spcBef>
                <a:spcPts val="0"/>
              </a:spcBef>
              <a:buClr>
                <a:schemeClr val="lt1"/>
              </a:buClr>
              <a:buSzPct val="25000"/>
              <a:buFont typeface="Libre Baskerville"/>
              <a:buNone/>
            </a:pPr>
            <a:r>
              <a:rPr lang="en-US" sz="4800" b="0" i="0" u="none" strike="noStrike" cap="none">
                <a:solidFill>
                  <a:schemeClr val="lt1"/>
                </a:solidFill>
                <a:latin typeface="Libre Baskerville"/>
                <a:ea typeface="Libre Baskerville"/>
                <a:cs typeface="Libre Baskerville"/>
                <a:sym typeface="Libre Baskerville"/>
              </a:rPr>
              <a:t>Stage 2: </a:t>
            </a:r>
            <a:r>
              <a:rPr lang="en-US" sz="4800" b="0" i="0" u="none" strike="noStrike" cap="none">
                <a:solidFill>
                  <a:srgbClr val="FF0000"/>
                </a:solidFill>
                <a:latin typeface="Libre Baskerville"/>
                <a:ea typeface="Libre Baskerville"/>
                <a:cs typeface="Libre Baskerville"/>
                <a:sym typeface="Libre Baskerville"/>
              </a:rPr>
              <a:t>Continued Use</a:t>
            </a:r>
          </a:p>
        </p:txBody>
      </p:sp>
      <p:sp>
        <p:nvSpPr>
          <p:cNvPr id="181" name="Shape 181"/>
          <p:cNvSpPr txBox="1">
            <a:spLocks noGrp="1"/>
          </p:cNvSpPr>
          <p:nvPr>
            <p:ph type="body" idx="1"/>
          </p:nvPr>
        </p:nvSpPr>
        <p:spPr>
          <a:xfrm>
            <a:off x="389216" y="1828800"/>
            <a:ext cx="8296432" cy="4297363"/>
          </a:xfrm>
          <a:prstGeom prst="rect">
            <a:avLst/>
          </a:prstGeom>
          <a:noFill/>
          <a:ln>
            <a:noFill/>
          </a:ln>
        </p:spPr>
        <p:txBody>
          <a:bodyPr wrap="square" lIns="91425" tIns="45700" rIns="91425" bIns="45700" anchor="t" anchorCtr="0">
            <a:noAutofit/>
          </a:bodyPr>
          <a:lstStyle/>
          <a:p>
            <a:pPr marL="0" marR="0" lvl="0" indent="0" algn="ctr" rtl="0">
              <a:spcBef>
                <a:spcPts val="0"/>
              </a:spcBef>
              <a:buClr>
                <a:schemeClr val="dk2"/>
              </a:buClr>
              <a:buSzPct val="25000"/>
              <a:buFont typeface="Lustria"/>
              <a:buNone/>
            </a:pPr>
            <a:r>
              <a:rPr lang="en-US" sz="2800" b="0" i="0" u="none" strike="noStrike" cap="none">
                <a:solidFill>
                  <a:schemeClr val="dk2"/>
                </a:solidFill>
                <a:latin typeface="Impact"/>
                <a:ea typeface="Impact"/>
                <a:cs typeface="Impact"/>
                <a:sym typeface="Impact"/>
              </a:rPr>
              <a:t>The person keeps using the drug to feel a certain way.</a:t>
            </a:r>
          </a:p>
          <a:p>
            <a:pPr marL="282575" marR="0" lvl="0" indent="-282575" algn="l" rtl="0">
              <a:spcBef>
                <a:spcPts val="2000"/>
              </a:spcBef>
              <a:buClr>
                <a:schemeClr val="dk2"/>
              </a:buClr>
              <a:buSzPct val="100000"/>
              <a:buFont typeface="Lustria"/>
              <a:buChar char="•"/>
            </a:pPr>
            <a:r>
              <a:rPr lang="en-US" sz="2400" b="0" i="0" u="none" strike="noStrike" cap="none">
                <a:solidFill>
                  <a:schemeClr val="dk2"/>
                </a:solidFill>
                <a:latin typeface="Lustria"/>
                <a:ea typeface="Lustria"/>
                <a:cs typeface="Lustria"/>
                <a:sym typeface="Lustria"/>
              </a:rPr>
              <a:t>After the high is over, a person may want to get that feeling again…so they use again.</a:t>
            </a:r>
          </a:p>
          <a:p>
            <a:pPr marL="282575" marR="0" lvl="0" indent="-282575" algn="l" rtl="0">
              <a:spcBef>
                <a:spcPts val="2000"/>
              </a:spcBef>
              <a:buClr>
                <a:schemeClr val="dk2"/>
              </a:buClr>
              <a:buSzPct val="100000"/>
              <a:buFont typeface="Lustria"/>
              <a:buChar char="•"/>
            </a:pPr>
            <a:r>
              <a:rPr lang="en-US" sz="2400" b="0" i="0" u="none" strike="noStrike" cap="none">
                <a:solidFill>
                  <a:schemeClr val="dk2"/>
                </a:solidFill>
                <a:latin typeface="Lustria"/>
                <a:ea typeface="Lustria"/>
                <a:cs typeface="Lustria"/>
                <a:sym typeface="Lustria"/>
              </a:rPr>
              <a:t>The person will begin using in a predictable pattern </a:t>
            </a:r>
            <a:r>
              <a:rPr lang="en-US"/>
              <a:t>(every weekend</a:t>
            </a:r>
            <a:r>
              <a:rPr lang="en-US" sz="2400" b="0" i="0" u="none" strike="noStrike" cap="none">
                <a:solidFill>
                  <a:schemeClr val="dk2"/>
                </a:solidFill>
                <a:latin typeface="Lustria"/>
                <a:ea typeface="Lustria"/>
                <a:cs typeface="Lustria"/>
                <a:sym typeface="Lustria"/>
              </a:rPr>
              <a:t>) or predictable circumstance (</a:t>
            </a:r>
            <a:r>
              <a:rPr lang="en-US" sz="2400" b="0" i="0" u="none" strike="noStrike" cap="none">
                <a:solidFill>
                  <a:srgbClr val="434343"/>
                </a:solidFill>
                <a:latin typeface="Lustria"/>
                <a:ea typeface="Lustria"/>
                <a:cs typeface="Lustria"/>
                <a:sym typeface="Lustria"/>
              </a:rPr>
              <a:t>when lonely, bored, or stressed).</a:t>
            </a:r>
          </a:p>
          <a:p>
            <a:pPr marL="282575" marR="0" lvl="0" indent="-282575" algn="l" rtl="0">
              <a:spcBef>
                <a:spcPts val="2000"/>
              </a:spcBef>
              <a:buClr>
                <a:schemeClr val="dk2"/>
              </a:buClr>
              <a:buSzPct val="100000"/>
              <a:buFont typeface="Lustria"/>
              <a:buChar char="•"/>
            </a:pPr>
            <a:r>
              <a:rPr lang="en-US"/>
              <a:t>Ex. Jessica liked the way that she felt while smoking pot so she does it again.  Now she does it almost every weekend.</a:t>
            </a:r>
          </a:p>
          <a:p>
            <a:pPr marL="0" marR="0" lvl="0" indent="0" algn="l" rtl="0">
              <a:spcBef>
                <a:spcPts val="2000"/>
              </a:spcBef>
              <a:buClr>
                <a:schemeClr val="dk2"/>
              </a:buClr>
              <a:buSzPct val="25000"/>
              <a:buFont typeface="Lustria"/>
              <a:buNone/>
            </a:pPr>
            <a:endParaRPr sz="2400" b="0" i="0" u="none" strike="noStrike" cap="none">
              <a:solidFill>
                <a:schemeClr val="dk2"/>
              </a:solidFill>
              <a:latin typeface="Lustria"/>
              <a:ea typeface="Lustria"/>
              <a:cs typeface="Lustria"/>
              <a:sym typeface="Lustria"/>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1">
                                            <p:txEl>
                                              <p:pRg st="0" end="0"/>
                                            </p:txEl>
                                          </p:spTgt>
                                        </p:tgtEl>
                                        <p:attrNameLst>
                                          <p:attrName>style.visibility</p:attrName>
                                        </p:attrNameLst>
                                      </p:cBhvr>
                                      <p:to>
                                        <p:strVal val="visible"/>
                                      </p:to>
                                    </p:set>
                                    <p:animEffect transition="in" filter="fade">
                                      <p:cBhvr>
                                        <p:cTn id="7" dur="1500"/>
                                        <p:tgtEl>
                                          <p:spTgt spid="18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1">
                                            <p:txEl>
                                              <p:pRg st="1" end="1"/>
                                            </p:txEl>
                                          </p:spTgt>
                                        </p:tgtEl>
                                        <p:attrNameLst>
                                          <p:attrName>style.visibility</p:attrName>
                                        </p:attrNameLst>
                                      </p:cBhvr>
                                      <p:to>
                                        <p:strVal val="visible"/>
                                      </p:to>
                                    </p:set>
                                    <p:animEffect transition="in" filter="fade">
                                      <p:cBhvr>
                                        <p:cTn id="12" dur="1500"/>
                                        <p:tgtEl>
                                          <p:spTgt spid="18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81">
                                            <p:txEl>
                                              <p:pRg st="2" end="2"/>
                                            </p:txEl>
                                          </p:spTgt>
                                        </p:tgtEl>
                                        <p:attrNameLst>
                                          <p:attrName>style.visibility</p:attrName>
                                        </p:attrNameLst>
                                      </p:cBhvr>
                                      <p:to>
                                        <p:strVal val="visible"/>
                                      </p:to>
                                    </p:set>
                                    <p:animEffect transition="in" filter="fade">
                                      <p:cBhvr>
                                        <p:cTn id="17" dur="1500"/>
                                        <p:tgtEl>
                                          <p:spTgt spid="18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81">
                                            <p:txEl>
                                              <p:pRg st="3" end="3"/>
                                            </p:txEl>
                                          </p:spTgt>
                                        </p:tgtEl>
                                        <p:attrNameLst>
                                          <p:attrName>style.visibility</p:attrName>
                                        </p:attrNameLst>
                                      </p:cBhvr>
                                      <p:to>
                                        <p:strVal val="visible"/>
                                      </p:to>
                                    </p:set>
                                    <p:animEffect transition="in" filter="fade">
                                      <p:cBhvr>
                                        <p:cTn id="22" dur="1500"/>
                                        <p:tgtEl>
                                          <p:spTgt spid="18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81">
                                            <p:txEl>
                                              <p:pRg st="4" end="4"/>
                                            </p:txEl>
                                          </p:spTgt>
                                        </p:tgtEl>
                                        <p:attrNameLst>
                                          <p:attrName>style.visibility</p:attrName>
                                        </p:attrNameLst>
                                      </p:cBhvr>
                                      <p:to>
                                        <p:strVal val="visible"/>
                                      </p:to>
                                    </p:set>
                                    <p:animEffect transition="in" filter="fade">
                                      <p:cBhvr>
                                        <p:cTn id="27" dur="1500"/>
                                        <p:tgtEl>
                                          <p:spTgt spid="18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recedent">
  <a:themeElements>
    <a:clrScheme name="Precedent">
      <a:dk1>
        <a:srgbClr val="921F07"/>
      </a:dk1>
      <a:lt1>
        <a:srgbClr val="FFFFFF"/>
      </a:lt1>
      <a:dk2>
        <a:srgbClr val="333333"/>
      </a:dk2>
      <a:lt2>
        <a:srgbClr val="E5E5D3"/>
      </a:lt2>
      <a:accent1>
        <a:srgbClr val="993232"/>
      </a:accent1>
      <a:accent2>
        <a:srgbClr val="9B6C34"/>
      </a:accent2>
      <a:accent3>
        <a:srgbClr val="736C5D"/>
      </a:accent3>
      <a:accent4>
        <a:srgbClr val="C9972B"/>
      </a:accent4>
      <a:accent5>
        <a:srgbClr val="C95F2B"/>
      </a:accent5>
      <a:accent6>
        <a:srgbClr val="8F7A05"/>
      </a:accent6>
      <a:hlink>
        <a:srgbClr val="933926"/>
      </a:hlink>
      <a:folHlink>
        <a:srgbClr val="91601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843</Words>
  <Application>Microsoft Macintosh PowerPoint</Application>
  <PresentationFormat>On-screen Show (4:3)</PresentationFormat>
  <Paragraphs>77</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Precedent</vt:lpstr>
      <vt:lpstr>Addiction</vt:lpstr>
      <vt:lpstr>KSL Video</vt:lpstr>
      <vt:lpstr>Addiction: Disease or Behavior?</vt:lpstr>
      <vt:lpstr>What does ADDICTION mean?</vt:lpstr>
      <vt:lpstr>How do you know if someone is addicted?</vt:lpstr>
      <vt:lpstr>How does substance abuse turn into addiction?</vt:lpstr>
      <vt:lpstr>Stages of Addiction</vt:lpstr>
      <vt:lpstr>Stage 1: First Use</vt:lpstr>
      <vt:lpstr>Stage 2: Continued Use</vt:lpstr>
      <vt:lpstr>Stage 3: Tolerance</vt:lpstr>
      <vt:lpstr>Stage 4: Dependence</vt:lpstr>
      <vt:lpstr>Stage 5: Addiction</vt:lpstr>
      <vt:lpstr>Scenarios</vt:lpstr>
      <vt:lpstr>Why do some become addicted and others don’t?</vt:lpstr>
      <vt:lpstr>What can you do if someone you know has a drug addiction?</vt:lpstr>
      <vt:lpstr>What if you’re the one that’s addicted?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Addiction</dc:title>
  <cp:lastModifiedBy>Susie Lowe</cp:lastModifiedBy>
  <cp:revision>2</cp:revision>
  <dcterms:modified xsi:type="dcterms:W3CDTF">2017-11-08T12:37:56Z</dcterms:modified>
</cp:coreProperties>
</file>