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embeddedFontLst>
    <p:embeddedFont>
      <p:font typeface="Garamond"/>
      <p:regular r:id="rId32"/>
      <p:bold r:id="rId33"/>
      <p:italic r:id="rId34"/>
      <p:boldItalic r:id="rId35"/>
    </p:embeddedFont>
    <p:embeddedFont>
      <p:font typeface="Schoolbell"/>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Garamond-bold.fntdata"/><Relationship Id="rId10" Type="http://schemas.openxmlformats.org/officeDocument/2006/relationships/slide" Target="slides/slide6.xml"/><Relationship Id="rId32" Type="http://schemas.openxmlformats.org/officeDocument/2006/relationships/font" Target="fonts/Garamond-regular.fntdata"/><Relationship Id="rId13" Type="http://schemas.openxmlformats.org/officeDocument/2006/relationships/slide" Target="slides/slide9.xml"/><Relationship Id="rId35" Type="http://schemas.openxmlformats.org/officeDocument/2006/relationships/font" Target="fonts/Garamond-boldItalic.fntdata"/><Relationship Id="rId12" Type="http://schemas.openxmlformats.org/officeDocument/2006/relationships/slide" Target="slides/slide8.xml"/><Relationship Id="rId34" Type="http://schemas.openxmlformats.org/officeDocument/2006/relationships/font" Target="fonts/Garamon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Schoolbell-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rPr b="0" i="0" lang="en-US" sz="1100" u="none" cap="none" strike="noStrike"/>
              <a:t>Blue october into the ocean </a:t>
            </a: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p:nvPr/>
        </p:nvSpPr>
        <p:spPr>
          <a:xfrm>
            <a:off x="0" y="0"/>
            <a:ext cx="9144000" cy="2933700"/>
          </a:xfrm>
          <a:prstGeom prst="rect">
            <a:avLst/>
          </a:prstGeom>
          <a:solidFill>
            <a:schemeClr val="dk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cxnSp>
        <p:nvCxnSpPr>
          <p:cNvPr id="15" name="Shape 15"/>
          <p:cNvCxnSpPr/>
          <p:nvPr/>
        </p:nvCxnSpPr>
        <p:spPr>
          <a:xfrm>
            <a:off x="0" y="2925284"/>
            <a:ext cx="9144000" cy="1587"/>
          </a:xfrm>
          <a:prstGeom prst="straightConnector1">
            <a:avLst/>
          </a:prstGeom>
          <a:noFill/>
          <a:ln cap="flat" cmpd="sng" w="12700">
            <a:solidFill>
              <a:schemeClr val="accent1"/>
            </a:solidFill>
            <a:prstDash val="solid"/>
            <a:round/>
            <a:headEnd len="med" w="med" type="none"/>
            <a:tailEnd len="med" w="med" type="none"/>
          </a:ln>
        </p:spPr>
      </p:cxnSp>
      <p:sp>
        <p:nvSpPr>
          <p:cNvPr id="16" name="Shape 16"/>
          <p:cNvSpPr/>
          <p:nvPr/>
        </p:nvSpPr>
        <p:spPr>
          <a:xfrm>
            <a:off x="2514600" y="2362200"/>
            <a:ext cx="4114800" cy="112775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Font typeface="Garamond"/>
              <a:buNone/>
            </a:pPr>
            <a:r>
              <a:t/>
            </a:r>
            <a:endParaRPr b="1" i="0" sz="1800" u="none" cap="none" strike="noStrike">
              <a:solidFill>
                <a:schemeClr val="dk1"/>
              </a:solidFill>
              <a:latin typeface="Garamond"/>
              <a:ea typeface="Garamond"/>
              <a:cs typeface="Garamond"/>
              <a:sym typeface="Garamond"/>
            </a:endParaRPr>
          </a:p>
        </p:txBody>
      </p:sp>
      <p:sp>
        <p:nvSpPr>
          <p:cNvPr id="17" name="Shape 17"/>
          <p:cNvSpPr txBox="1"/>
          <p:nvPr>
            <p:ph idx="1" type="subTitle"/>
          </p:nvPr>
        </p:nvSpPr>
        <p:spPr>
          <a:xfrm>
            <a:off x="2565400" y="3045458"/>
            <a:ext cx="4013200" cy="428625"/>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18" name="Shape 18"/>
          <p:cNvSpPr txBox="1"/>
          <p:nvPr>
            <p:ph type="title"/>
          </p:nvPr>
        </p:nvSpPr>
        <p:spPr>
          <a:xfrm>
            <a:off x="2565400" y="2397758"/>
            <a:ext cx="4013200" cy="59944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9" name="Shape 1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21" name="Shape 2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78" name="Shape 78"/>
          <p:cNvSpPr txBox="1"/>
          <p:nvPr>
            <p:ph idx="1" type="body"/>
          </p:nvPr>
        </p:nvSpPr>
        <p:spPr>
          <a:xfrm rot="5400000">
            <a:off x="2513328" y="-36829"/>
            <a:ext cx="4117338" cy="8229600"/>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79" name="Shape 7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cxnSp>
        <p:nvCxnSpPr>
          <p:cNvPr id="83" name="Shape 83"/>
          <p:cNvCxnSpPr/>
          <p:nvPr/>
        </p:nvCxnSpPr>
        <p:spPr>
          <a:xfrm rot="5400000">
            <a:off x="4267198" y="3429000"/>
            <a:ext cx="6858000" cy="1587"/>
          </a:xfrm>
          <a:prstGeom prst="straightConnector1">
            <a:avLst/>
          </a:prstGeom>
          <a:noFill/>
          <a:ln cap="flat" cmpd="sng" w="12700">
            <a:solidFill>
              <a:srgbClr val="0070BF"/>
            </a:solidFill>
            <a:prstDash val="solid"/>
            <a:round/>
            <a:headEnd len="med" w="med" type="none"/>
            <a:tailEnd len="med" w="med" type="none"/>
          </a:ln>
        </p:spPr>
      </p:cxnSp>
      <p:sp>
        <p:nvSpPr>
          <p:cNvPr id="84" name="Shape 84"/>
          <p:cNvSpPr/>
          <p:nvPr/>
        </p:nvSpPr>
        <p:spPr>
          <a:xfrm>
            <a:off x="0" y="0"/>
            <a:ext cx="7696198" cy="6858000"/>
          </a:xfrm>
          <a:prstGeom prst="rect">
            <a:avLst/>
          </a:prstGeom>
          <a:solidFill>
            <a:schemeClr val="dk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85" name="Shape 85"/>
          <p:cNvSpPr txBox="1"/>
          <p:nvPr>
            <p:ph idx="1" type="body"/>
          </p:nvPr>
        </p:nvSpPr>
        <p:spPr>
          <a:xfrm rot="5400000">
            <a:off x="1257299" y="114300"/>
            <a:ext cx="5029199" cy="6629400"/>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8" name="Shape 88"/>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89" name="Shape 89"/>
          <p:cNvSpPr txBox="1"/>
          <p:nvPr>
            <p:ph type="title"/>
          </p:nvPr>
        </p:nvSpPr>
        <p:spPr>
          <a:xfrm rot="5400000">
            <a:off x="5187888" y="2965510"/>
            <a:ext cx="5029199" cy="926980"/>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idx="1" type="body"/>
          </p:nvPr>
        </p:nvSpPr>
        <p:spPr>
          <a:xfrm>
            <a:off x="457200" y="2020824"/>
            <a:ext cx="8229600" cy="4075176"/>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24" name="Shape 24"/>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25" name="Shape 25"/>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27" name="Shape 2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stretch>
            <a:fillRect b="0" l="0" r="0" t="0"/>
          </a:stretch>
        </a:blipFill>
      </p:bgPr>
    </p:bg>
    <p:spTree>
      <p:nvGrpSpPr>
        <p:cNvPr id="28" name="Shape 28"/>
        <p:cNvGrpSpPr/>
        <p:nvPr/>
      </p:nvGrpSpPr>
      <p:grpSpPr>
        <a:xfrm>
          <a:off x="0" y="0"/>
          <a:ext cx="0" cy="0"/>
          <a:chOff x="0" y="0"/>
          <a:chExt cx="0" cy="0"/>
        </a:xfrm>
      </p:grpSpPr>
      <p:sp>
        <p:nvSpPr>
          <p:cNvPr id="29" name="Shape 29"/>
          <p:cNvSpPr/>
          <p:nvPr/>
        </p:nvSpPr>
        <p:spPr>
          <a:xfrm>
            <a:off x="0" y="3922776"/>
            <a:ext cx="9144000" cy="2935223"/>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cxnSp>
        <p:nvCxnSpPr>
          <p:cNvPr id="30" name="Shape 30"/>
          <p:cNvCxnSpPr/>
          <p:nvPr/>
        </p:nvCxnSpPr>
        <p:spPr>
          <a:xfrm>
            <a:off x="0" y="3921760"/>
            <a:ext cx="9144000" cy="1587"/>
          </a:xfrm>
          <a:prstGeom prst="straightConnector1">
            <a:avLst/>
          </a:prstGeom>
          <a:noFill/>
          <a:ln cap="flat" cmpd="sng" w="12700">
            <a:solidFill>
              <a:srgbClr val="008F92"/>
            </a:solidFill>
            <a:prstDash val="solid"/>
            <a:round/>
            <a:headEnd len="med" w="med" type="none"/>
            <a:tailEnd len="med" w="med" type="none"/>
          </a:ln>
        </p:spPr>
      </p:cxnSp>
      <p:sp>
        <p:nvSpPr>
          <p:cNvPr id="31" name="Shape 31"/>
          <p:cNvSpPr/>
          <p:nvPr/>
        </p:nvSpPr>
        <p:spPr>
          <a:xfrm>
            <a:off x="2514600" y="3368039"/>
            <a:ext cx="4114800" cy="1127759"/>
          </a:xfrm>
          <a:prstGeom prst="rect">
            <a:avLst/>
          </a:prstGeom>
          <a:solidFill>
            <a:schemeClr val="dk1"/>
          </a:solidFill>
          <a:ln cap="flat" cmpd="thinThick" w="762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Font typeface="Garamond"/>
              <a:buNone/>
            </a:pPr>
            <a:r>
              <a:t/>
            </a:r>
            <a:endParaRPr b="1" i="0" sz="1800" u="none" cap="none" strike="noStrike">
              <a:solidFill>
                <a:schemeClr val="lt1"/>
              </a:solidFill>
              <a:latin typeface="Garamond"/>
              <a:ea typeface="Garamond"/>
              <a:cs typeface="Garamond"/>
              <a:sym typeface="Garamond"/>
            </a:endParaRPr>
          </a:p>
        </p:txBody>
      </p:sp>
      <p:sp>
        <p:nvSpPr>
          <p:cNvPr id="32" name="Shape 32"/>
          <p:cNvSpPr txBox="1"/>
          <p:nvPr>
            <p:ph type="title"/>
          </p:nvPr>
        </p:nvSpPr>
        <p:spPr>
          <a:xfrm>
            <a:off x="2529050" y="3367246"/>
            <a:ext cx="4085895" cy="70682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33" name="Shape 33"/>
          <p:cNvSpPr txBox="1"/>
          <p:nvPr>
            <p:ph idx="1" type="subTitle"/>
          </p:nvPr>
        </p:nvSpPr>
        <p:spPr>
          <a:xfrm>
            <a:off x="2518541" y="4084576"/>
            <a:ext cx="4106915" cy="397092"/>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1200"/>
              </a:spcBef>
              <a:spcAft>
                <a:spcPts val="0"/>
              </a:spcAft>
              <a:buClr>
                <a:srgbClr val="8F9FAF"/>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1200"/>
              </a:spcBef>
              <a:spcAft>
                <a:spcPts val="0"/>
              </a:spcAft>
              <a:buClr>
                <a:srgbClr val="8F9FAF"/>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1200"/>
              </a:spcBef>
              <a:spcAft>
                <a:spcPts val="0"/>
              </a:spcAft>
              <a:buClr>
                <a:srgbClr val="8F9FAF"/>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1200"/>
              </a:spcBef>
              <a:spcAft>
                <a:spcPts val="0"/>
              </a:spcAft>
              <a:buClr>
                <a:srgbClr val="8F9FAF"/>
              </a:buClr>
              <a:buFont typeface="Arial"/>
              <a:buNone/>
              <a:defRPr b="0" i="0" sz="1400" u="none" cap="none" strike="noStrike">
                <a:solidFill>
                  <a:srgbClr val="000000"/>
                </a:solidFill>
                <a:latin typeface="Arial"/>
                <a:ea typeface="Arial"/>
                <a:cs typeface="Arial"/>
                <a:sym typeface="Arial"/>
              </a:defRPr>
            </a:lvl9pPr>
          </a:lstStyle>
          <a:p/>
        </p:txBody>
      </p:sp>
      <p:sp>
        <p:nvSpPr>
          <p:cNvPr id="34" name="Shape 34"/>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dk1"/>
              </a:buClr>
              <a:buSzPct val="25000"/>
              <a:buFont typeface="Garamond"/>
              <a:buNone/>
            </a:pPr>
            <a:fld id="{00000000-1234-1234-1234-123412341234}" type="slidenum">
              <a:rPr b="1" i="0" lang="en-US" sz="1200" u="none" cap="none" strike="noStrike">
                <a:solidFill>
                  <a:schemeClr val="dk1"/>
                </a:solidFill>
                <a:latin typeface="Garamond"/>
                <a:ea typeface="Garamond"/>
                <a:cs typeface="Garamond"/>
                <a:sym typeface="Garamond"/>
              </a:rPr>
              <a:t>‹#›</a:t>
            </a:fld>
          </a:p>
        </p:txBody>
      </p:sp>
      <p:sp>
        <p:nvSpPr>
          <p:cNvPr id="36" name="Shape 36"/>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idx="1" type="body"/>
          </p:nvPr>
        </p:nvSpPr>
        <p:spPr>
          <a:xfrm>
            <a:off x="457200" y="2020824"/>
            <a:ext cx="4023360" cy="4005070"/>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39" name="Shape 39"/>
          <p:cNvSpPr txBox="1"/>
          <p:nvPr>
            <p:ph idx="2" type="body"/>
          </p:nvPr>
        </p:nvSpPr>
        <p:spPr>
          <a:xfrm>
            <a:off x="4663439" y="2020824"/>
            <a:ext cx="4023360" cy="4005070"/>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40" name="Shape 40"/>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42" name="Shape 42"/>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idx="1" type="body"/>
          </p:nvPr>
        </p:nvSpPr>
        <p:spPr>
          <a:xfrm>
            <a:off x="457200" y="2819400"/>
            <a:ext cx="4023360" cy="3209543"/>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46" name="Shape 46"/>
          <p:cNvSpPr txBox="1"/>
          <p:nvPr>
            <p:ph idx="2" type="body"/>
          </p:nvPr>
        </p:nvSpPr>
        <p:spPr>
          <a:xfrm>
            <a:off x="4663439" y="2816350"/>
            <a:ext cx="4023360" cy="3209543"/>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47" name="Shape 47"/>
          <p:cNvSpPr txBox="1"/>
          <p:nvPr>
            <p:ph idx="3" type="body"/>
          </p:nvPr>
        </p:nvSpPr>
        <p:spPr>
          <a:xfrm>
            <a:off x="457200" y="2020824"/>
            <a:ext cx="4023360" cy="704088"/>
          </a:xfrm>
          <a:prstGeom prst="rect">
            <a:avLst/>
          </a:prstGeom>
          <a:noFill/>
          <a:ln>
            <a:noFill/>
          </a:ln>
        </p:spPr>
        <p:txBody>
          <a:bodyPr anchorCtr="0" anchor="ctr" bIns="91425" lIns="91425" rIns="91425" tIns="91425"/>
          <a:lstStyle>
            <a:lvl1pPr indent="0" lvl="0" marL="0" marR="0" rtl="0" algn="ctr">
              <a:lnSpc>
                <a:spcPct val="100000"/>
              </a:lnSpc>
              <a:spcBef>
                <a:spcPts val="40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9pPr>
          </a:lstStyle>
          <a:p/>
        </p:txBody>
      </p:sp>
      <p:sp>
        <p:nvSpPr>
          <p:cNvPr id="48" name="Shape 48"/>
          <p:cNvSpPr txBox="1"/>
          <p:nvPr>
            <p:ph idx="4" type="body"/>
          </p:nvPr>
        </p:nvSpPr>
        <p:spPr>
          <a:xfrm>
            <a:off x="4663439" y="2020824"/>
            <a:ext cx="4023360" cy="704088"/>
          </a:xfrm>
          <a:prstGeom prst="rect">
            <a:avLst/>
          </a:prstGeom>
          <a:noFill/>
          <a:ln>
            <a:noFill/>
          </a:ln>
        </p:spPr>
        <p:txBody>
          <a:bodyPr anchorCtr="0" anchor="ctr" bIns="91425" lIns="91425" rIns="91425" tIns="91425"/>
          <a:lstStyle>
            <a:lvl1pPr indent="0" lvl="0" marL="0" marR="0" rtl="0" algn="ctr">
              <a:lnSpc>
                <a:spcPct val="100000"/>
              </a:lnSpc>
              <a:spcBef>
                <a:spcPts val="40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9pPr>
          </a:lstStyle>
          <a:p/>
        </p:txBody>
      </p:sp>
      <p:sp>
        <p:nvSpPr>
          <p:cNvPr id="49" name="Shape 4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0" name="Shape 50"/>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51" name="Shape 5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55" name="Shape 55"/>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57" name="Shape 57"/>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61" name="Shape 61"/>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idx="1" type="body"/>
          </p:nvPr>
        </p:nvSpPr>
        <p:spPr>
          <a:xfrm>
            <a:off x="1485900" y="1914525"/>
            <a:ext cx="6172199" cy="3510915"/>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2" type="body"/>
          </p:nvPr>
        </p:nvSpPr>
        <p:spPr>
          <a:xfrm>
            <a:off x="1737358" y="5513832"/>
            <a:ext cx="5669280" cy="54863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accent1"/>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chemeClr val="lt1"/>
              </a:buClr>
              <a:buFont typeface="Garamond"/>
              <a:buNone/>
              <a:defRPr b="0" i="0" sz="1400" u="none" cap="none" strike="noStrike">
                <a:solidFill>
                  <a:srgbClr val="000000"/>
                </a:solidFill>
                <a:latin typeface="Arial"/>
                <a:ea typeface="Arial"/>
                <a:cs typeface="Arial"/>
                <a:sym typeface="Arial"/>
              </a:defRPr>
            </a:lvl9pPr>
          </a:lstStyle>
          <a:p/>
        </p:txBody>
      </p:sp>
      <p:sp>
        <p:nvSpPr>
          <p:cNvPr id="65" name="Shape 65"/>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66" name="Shape 66"/>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68" name="Shape 68"/>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p:nvPr>
            <p:ph idx="2" type="pic"/>
          </p:nvPr>
        </p:nvSpPr>
        <p:spPr>
          <a:xfrm>
            <a:off x="1852208" y="2026916"/>
            <a:ext cx="5439582" cy="3263749"/>
          </a:xfrm>
          <a:prstGeom prst="rect">
            <a:avLst/>
          </a:prstGeom>
          <a:solidFill>
            <a:schemeClr val="lt1"/>
          </a:solidFill>
          <a:ln cap="flat" cmpd="dbl" w="69850">
            <a:solidFill>
              <a:schemeClr val="lt1"/>
            </a:solidFill>
            <a:prstDash val="solid"/>
            <a:miter/>
            <a:headEnd len="med" w="med" type="none"/>
            <a:tailEnd len="med" w="med" type="none"/>
          </a:ln>
        </p:spPr>
        <p:txBody>
          <a:bodyPr anchorCtr="0" anchor="ctr" bIns="91425" lIns="91425" rIns="91425" tIns="91425"/>
          <a:lstStyle>
            <a:lvl1pPr lvl="0">
              <a:spcBef>
                <a:spcPts val="0"/>
              </a:spcBef>
              <a:buNone/>
              <a:defRPr/>
            </a:lvl1pPr>
          </a:lstStyle>
          <a:p/>
        </p:txBody>
      </p:sp>
      <p:sp>
        <p:nvSpPr>
          <p:cNvPr id="71" name="Shape 71"/>
          <p:cNvSpPr txBox="1"/>
          <p:nvPr>
            <p:ph idx="1" type="body"/>
          </p:nvPr>
        </p:nvSpPr>
        <p:spPr>
          <a:xfrm>
            <a:off x="1737358" y="5516880"/>
            <a:ext cx="5669280" cy="54863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0" i="0" sz="1400" u="none" cap="none" strike="noStrike">
                <a:solidFill>
                  <a:srgbClr val="000000"/>
                </a:solidFill>
                <a:latin typeface="Arial"/>
                <a:ea typeface="Arial"/>
                <a:cs typeface="Arial"/>
                <a:sym typeface="Arial"/>
              </a:defRPr>
            </a:lvl1pPr>
            <a:lvl2pPr indent="-6350" lvl="1" marL="171450" marR="0" rtl="0" algn="ctr">
              <a:lnSpc>
                <a:spcPct val="100000"/>
              </a:lnSpc>
              <a:spcBef>
                <a:spcPts val="0"/>
              </a:spcBef>
              <a:spcAft>
                <a:spcPts val="0"/>
              </a:spcAft>
              <a:buClr>
                <a:schemeClr val="dk2"/>
              </a:buClr>
              <a:buFont typeface="Garamond"/>
              <a:buNone/>
              <a:defRPr b="0" i="0" sz="1400" u="none" cap="none" strike="noStrike">
                <a:solidFill>
                  <a:srgbClr val="000000"/>
                </a:solidFill>
                <a:latin typeface="Arial"/>
                <a:ea typeface="Arial"/>
                <a:cs typeface="Arial"/>
                <a:sym typeface="Arial"/>
              </a:defRPr>
            </a:lvl2pPr>
            <a:lvl3pPr indent="-1588" lvl="2" marL="344488" marR="0" rtl="0" algn="ctr">
              <a:lnSpc>
                <a:spcPct val="100000"/>
              </a:lnSpc>
              <a:spcBef>
                <a:spcPts val="0"/>
              </a:spcBef>
              <a:spcAft>
                <a:spcPts val="0"/>
              </a:spcAft>
              <a:buClr>
                <a:schemeClr val="dk2"/>
              </a:buClr>
              <a:buFont typeface="Garamond"/>
              <a:buNone/>
              <a:defRPr b="0" i="0" sz="1400" u="none" cap="none" strike="noStrike">
                <a:solidFill>
                  <a:srgbClr val="000000"/>
                </a:solidFill>
                <a:latin typeface="Arial"/>
                <a:ea typeface="Arial"/>
                <a:cs typeface="Arial"/>
                <a:sym typeface="Arial"/>
              </a:defRPr>
            </a:lvl3pPr>
            <a:lvl4pPr indent="-7937" lvl="3" marL="515938" marR="0" rtl="0" algn="ctr">
              <a:lnSpc>
                <a:spcPct val="100000"/>
              </a:lnSpc>
              <a:spcBef>
                <a:spcPts val="0"/>
              </a:spcBef>
              <a:spcAft>
                <a:spcPts val="0"/>
              </a:spcAft>
              <a:buClr>
                <a:schemeClr val="dk2"/>
              </a:buClr>
              <a:buFont typeface="Garamond"/>
              <a:buNone/>
              <a:defRPr b="0" i="0" sz="1400" u="none" cap="none" strike="noStrike">
                <a:solidFill>
                  <a:srgbClr val="000000"/>
                </a:solidFill>
                <a:latin typeface="Arial"/>
                <a:ea typeface="Arial"/>
                <a:cs typeface="Arial"/>
                <a:sym typeface="Arial"/>
              </a:defRPr>
            </a:lvl4pPr>
            <a:lvl5pPr indent="-3175" lvl="4" marL="688975" marR="0" rtl="0" algn="ctr">
              <a:lnSpc>
                <a:spcPct val="100000"/>
              </a:lnSpc>
              <a:spcBef>
                <a:spcPts val="0"/>
              </a:spcBef>
              <a:spcAft>
                <a:spcPts val="0"/>
              </a:spcAft>
              <a:buClr>
                <a:schemeClr val="dk2"/>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72" name="Shape 72"/>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73" name="Shape 73"/>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sp>
        <p:nvSpPr>
          <p:cNvPr id="75" name="Shape 75"/>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p:nvPr/>
        </p:nvSpPr>
        <p:spPr>
          <a:xfrm>
            <a:off x="0" y="1335973"/>
            <a:ext cx="9144000" cy="5522027"/>
          </a:xfrm>
          <a:prstGeom prst="rect">
            <a:avLst/>
          </a:prstGeom>
          <a:solidFill>
            <a:schemeClr val="dk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7" name="Shape 7"/>
          <p:cNvSpPr txBox="1"/>
          <p:nvPr>
            <p:ph idx="1" type="body"/>
          </p:nvPr>
        </p:nvSpPr>
        <p:spPr>
          <a:xfrm>
            <a:off x="457200" y="2019300"/>
            <a:ext cx="8229600" cy="4117338"/>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1200"/>
              </a:spcBef>
              <a:spcAft>
                <a:spcPts val="0"/>
              </a:spcAft>
              <a:buClr>
                <a:schemeClr val="accent1"/>
              </a:buClr>
              <a:buFont typeface="Garamond"/>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120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12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0" type="dt"/>
          </p:nvPr>
        </p:nvSpPr>
        <p:spPr>
          <a:xfrm>
            <a:off x="2981325" y="273180"/>
            <a:ext cx="318134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 name="Shape 9"/>
          <p:cNvSpPr txBox="1"/>
          <p:nvPr>
            <p:ph idx="11" type="ftr"/>
          </p:nvPr>
        </p:nvSpPr>
        <p:spPr>
          <a:xfrm>
            <a:off x="1447800" y="6486525"/>
            <a:ext cx="6248399" cy="2921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 name="Shape 10"/>
          <p:cNvSpPr txBox="1"/>
          <p:nvPr>
            <p:ph idx="12" type="sldNum"/>
          </p:nvPr>
        </p:nvSpPr>
        <p:spPr>
          <a:xfrm>
            <a:off x="4038600" y="6172200"/>
            <a:ext cx="1066799" cy="304798"/>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Garamond"/>
              <a:buNone/>
            </a:pPr>
            <a:fld id="{00000000-1234-1234-1234-123412341234}" type="slidenum">
              <a:rPr b="1" i="0" lang="en-US" sz="1200" u="none" cap="none" strike="noStrike">
                <a:solidFill>
                  <a:schemeClr val="lt1"/>
                </a:solidFill>
                <a:latin typeface="Garamond"/>
                <a:ea typeface="Garamond"/>
                <a:cs typeface="Garamond"/>
                <a:sym typeface="Garamond"/>
              </a:rPr>
              <a:t>‹#›</a:t>
            </a:fld>
          </a:p>
        </p:txBody>
      </p:sp>
      <p:cxnSp>
        <p:nvCxnSpPr>
          <p:cNvPr id="11" name="Shape 11"/>
          <p:cNvCxnSpPr/>
          <p:nvPr/>
        </p:nvCxnSpPr>
        <p:spPr>
          <a:xfrm>
            <a:off x="0" y="1331436"/>
            <a:ext cx="9144000" cy="1587"/>
          </a:xfrm>
          <a:prstGeom prst="straightConnector1">
            <a:avLst/>
          </a:prstGeom>
          <a:noFill/>
          <a:ln cap="flat" cmpd="sng" w="12700">
            <a:solidFill>
              <a:srgbClr val="0070BF"/>
            </a:solidFill>
            <a:prstDash val="solid"/>
            <a:round/>
            <a:headEnd len="med" w="med" type="none"/>
            <a:tailEnd len="med" w="med" type="none"/>
          </a:ln>
        </p:spPr>
      </p:cxnSp>
      <p:sp>
        <p:nvSpPr>
          <p:cNvPr id="12" name="Shape 12"/>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lstStyle>
            <a:lvl1pPr indent="0" lvl="0" marL="0" marR="0" rtl="0" algn="ctr">
              <a:lnSpc>
                <a:spcPct val="100000"/>
              </a:lnSpc>
              <a:spcBef>
                <a:spcPts val="400"/>
              </a:spcBef>
              <a:spcAft>
                <a:spcPts val="0"/>
              </a:spcAft>
              <a:buClr>
                <a:srgbClr val="1D62AB"/>
              </a:buClr>
              <a:buFont typeface="Garamond"/>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youtu.be/IIWQeMFncm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youtube.com/v/InYcfpv0_8w" TargetMode="External"/><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565400" y="2626358"/>
            <a:ext cx="4013100" cy="599399"/>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1D62AB"/>
              </a:buClr>
              <a:buSzPct val="25000"/>
              <a:buFont typeface="Garamond"/>
              <a:buNone/>
            </a:pPr>
            <a:r>
              <a:rPr b="0" i="0" lang="en-US" sz="3000" u="none" cap="none" strike="noStrike">
                <a:solidFill>
                  <a:srgbClr val="000000"/>
                </a:solidFill>
                <a:latin typeface="Schoolbell"/>
                <a:ea typeface="Schoolbell"/>
                <a:cs typeface="Schoolbell"/>
                <a:sym typeface="Schoolbell"/>
              </a:rPr>
              <a:t>Popsicle Stick Activity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They NEED attention.  They are reaching out for help.  They need to people to listen to them and to help them.</a:t>
            </a:r>
          </a:p>
        </p:txBody>
      </p:sp>
      <p:sp>
        <p:nvSpPr>
          <p:cNvPr id="151" name="Shape 151"/>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Most people who are suicidal are depressed.</a:t>
            </a:r>
          </a:p>
        </p:txBody>
      </p:sp>
      <p:sp>
        <p:nvSpPr>
          <p:cNvPr id="157" name="Shape 157"/>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4800" u="none" cap="none" strike="noStrike">
                <a:solidFill>
                  <a:schemeClr val="lt1"/>
                </a:solidFill>
                <a:latin typeface="Garamond"/>
                <a:ea typeface="Garamond"/>
                <a:cs typeface="Garamond"/>
                <a:sym typeface="Garamond"/>
              </a:rPr>
              <a:t>The reverse of this statement is not true.  It doesn’t mean that most depressed people will attempt suicide.  Many people with depression will have no thoughts of suicide.</a:t>
            </a:r>
          </a:p>
        </p:txBody>
      </p:sp>
      <p:sp>
        <p:nvSpPr>
          <p:cNvPr id="163" name="Shape 163"/>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Suicidal people want to die, therefore, there is no way of stopping them.</a:t>
            </a:r>
          </a:p>
        </p:txBody>
      </p:sp>
      <p:sp>
        <p:nvSpPr>
          <p:cNvPr id="169" name="Shape 169"/>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4800" u="none" cap="none" strike="noStrike">
                <a:solidFill>
                  <a:schemeClr val="lt1"/>
                </a:solidFill>
                <a:latin typeface="Garamond"/>
                <a:ea typeface="Garamond"/>
                <a:cs typeface="Garamond"/>
                <a:sym typeface="Garamond"/>
              </a:rPr>
              <a:t>Suicidal people do not necessarily want to die, they just want their pain to go away.  They are struggling to find a solution and therefore need our help.</a:t>
            </a:r>
          </a:p>
        </p:txBody>
      </p:sp>
      <p:sp>
        <p:nvSpPr>
          <p:cNvPr id="175" name="Shape 175"/>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Talking about suicide will cause someone to attempt suicide.</a:t>
            </a:r>
          </a:p>
        </p:txBody>
      </p:sp>
      <p:sp>
        <p:nvSpPr>
          <p:cNvPr id="181" name="Shape 181"/>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3600" u="none" cap="none" strike="noStrike">
                <a:solidFill>
                  <a:schemeClr val="lt1"/>
                </a:solidFill>
                <a:latin typeface="Garamond"/>
                <a:ea typeface="Garamond"/>
                <a:cs typeface="Garamond"/>
                <a:sym typeface="Garamond"/>
              </a:rPr>
              <a:t>Not talking about it could make it worse.  It will help those contemplating to realize that there is support and help for them, and hopefully encourage them to seek help.  It will also help those who suspect someone is contemplating suicide to know that it is okay to be open, ask question, and get others help.</a:t>
            </a:r>
          </a:p>
        </p:txBody>
      </p:sp>
      <p:sp>
        <p:nvSpPr>
          <p:cNvPr id="187" name="Shape 187"/>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Once a person is suicidal, they are always suicidal.</a:t>
            </a:r>
          </a:p>
        </p:txBody>
      </p:sp>
      <p:sp>
        <p:nvSpPr>
          <p:cNvPr id="193" name="Shape 193"/>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Suicidal feelings are usually temporary.  A person who has received help for suicidal thoughts or behavior can live very productive lives.</a:t>
            </a:r>
          </a:p>
        </p:txBody>
      </p:sp>
      <p:sp>
        <p:nvSpPr>
          <p:cNvPr id="199" name="Shape 199"/>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FALSE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idx="1" type="body"/>
          </p:nvPr>
        </p:nvSpPr>
        <p:spPr>
          <a:xfrm>
            <a:off x="457200" y="1676400"/>
            <a:ext cx="8229600" cy="4419599"/>
          </a:xfrm>
          <a:prstGeom prst="rect">
            <a:avLst/>
          </a:prstGeom>
          <a:noFill/>
          <a:ln>
            <a:noFill/>
          </a:ln>
        </p:spPr>
        <p:txBody>
          <a:bodyPr anchorCtr="0" anchor="t" bIns="45700" lIns="91425" rIns="91425" tIns="45700">
            <a:noAutofit/>
          </a:bodyPr>
          <a:lstStyle/>
          <a:p>
            <a:pPr indent="-355600" lvl="0" marL="457200" marR="0" rtl="0" algn="ctr">
              <a:lnSpc>
                <a:spcPct val="90000"/>
              </a:lnSpc>
              <a:spcBef>
                <a:spcPts val="0"/>
              </a:spcBef>
              <a:spcAft>
                <a:spcPts val="0"/>
              </a:spcAft>
              <a:buClr>
                <a:schemeClr val="lt1"/>
              </a:buClr>
              <a:buSzPct val="100000"/>
              <a:buFont typeface="Garamond"/>
              <a:buChar char="●"/>
            </a:pPr>
            <a:r>
              <a:rPr b="0" i="0" lang="en-US" sz="2000" u="none" cap="none" strike="noStrike">
                <a:solidFill>
                  <a:schemeClr val="lt1"/>
                </a:solidFill>
                <a:latin typeface="Garamond"/>
                <a:ea typeface="Garamond"/>
                <a:cs typeface="Garamond"/>
                <a:sym typeface="Garamond"/>
              </a:rPr>
              <a:t>In groups, come up with 3 positive life events for our new class friend.</a:t>
            </a:r>
          </a:p>
          <a:p>
            <a:pPr indent="-355600" lvl="0" marL="457200" marR="0" rtl="0" algn="ctr">
              <a:lnSpc>
                <a:spcPct val="90000"/>
              </a:lnSpc>
              <a:spcBef>
                <a:spcPts val="600"/>
              </a:spcBef>
              <a:spcAft>
                <a:spcPts val="0"/>
              </a:spcAft>
              <a:buClr>
                <a:schemeClr val="lt1"/>
              </a:buClr>
              <a:buSzPct val="100000"/>
              <a:buFont typeface="Garamond"/>
              <a:buChar char="●"/>
            </a:pPr>
            <a:r>
              <a:rPr b="0" i="0" lang="en-US" sz="2000" u="none" cap="none" strike="noStrike">
                <a:solidFill>
                  <a:schemeClr val="lt1"/>
                </a:solidFill>
                <a:latin typeface="Garamond"/>
                <a:ea typeface="Garamond"/>
                <a:cs typeface="Garamond"/>
                <a:sym typeface="Garamond"/>
              </a:rPr>
              <a:t>Write them on a scratch piece of paper.</a:t>
            </a:r>
          </a:p>
          <a:p>
            <a:pPr indent="-355600" lvl="0" marL="457200" marR="0" rtl="0" algn="ctr">
              <a:lnSpc>
                <a:spcPct val="90000"/>
              </a:lnSpc>
              <a:spcBef>
                <a:spcPts val="600"/>
              </a:spcBef>
              <a:spcAft>
                <a:spcPts val="0"/>
              </a:spcAft>
              <a:buClr>
                <a:schemeClr val="lt1"/>
              </a:buClr>
              <a:buSzPct val="100000"/>
              <a:buFont typeface="Garamond"/>
              <a:buChar char="●"/>
            </a:pPr>
            <a:r>
              <a:rPr b="0" i="0" lang="en-US" sz="2000" u="none" cap="none" strike="noStrike">
                <a:solidFill>
                  <a:schemeClr val="lt1"/>
                </a:solidFill>
                <a:latin typeface="Garamond"/>
                <a:ea typeface="Garamond"/>
                <a:cs typeface="Garamond"/>
                <a:sym typeface="Garamond"/>
              </a:rPr>
              <a:t>You have 3 minutes!</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1: Birth – 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2: 10 yrs. - 19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3: 20 yrs. - 29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4: 30 yrs. - 39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5: 40 yrs. - 49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6: 50 yrs. - 59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7: 60 yrs.  - 69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8: 70 yrs.  - 79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9: 80 yrs. -89 yrs. </a:t>
            </a:r>
          </a:p>
          <a:p>
            <a:pPr indent="0" lvl="0" marL="0" marR="0" rtl="0" algn="ctr">
              <a:lnSpc>
                <a:spcPct val="9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Group 10: 90 yrs. - 100 yrs. </a:t>
            </a:r>
          </a:p>
        </p:txBody>
      </p:sp>
      <p:sp>
        <p:nvSpPr>
          <p:cNvPr id="205" name="Shape 205"/>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TIMELINE ACTIVITY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1000"/>
                                        <p:tgtEl>
                                          <p:spTgt spid="2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Effect filter="fade" transition="in">
                                      <p:cBhvr>
                                        <p:cTn dur="1000"/>
                                        <p:tgtEl>
                                          <p:spTgt spid="20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animEffect filter="fade" transition="in">
                                      <p:cBhvr>
                                        <p:cTn dur="1000"/>
                                        <p:tgtEl>
                                          <p:spTgt spid="20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9" st="9"/>
                                            </p:txEl>
                                          </p:spTgt>
                                        </p:tgtEl>
                                        <p:attrNameLst>
                                          <p:attrName>style.visibility</p:attrName>
                                        </p:attrNameLst>
                                      </p:cBhvr>
                                      <p:to>
                                        <p:strVal val="visible"/>
                                      </p:to>
                                    </p:set>
                                    <p:animEffect filter="fade" transition="in">
                                      <p:cBhvr>
                                        <p:cTn dur="1000"/>
                                        <p:tgtEl>
                                          <p:spTgt spid="20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0" st="10"/>
                                            </p:txEl>
                                          </p:spTgt>
                                        </p:tgtEl>
                                        <p:attrNameLst>
                                          <p:attrName>style.visibility</p:attrName>
                                        </p:attrNameLst>
                                      </p:cBhvr>
                                      <p:to>
                                        <p:strVal val="visible"/>
                                      </p:to>
                                    </p:set>
                                    <p:animEffect filter="fade" transition="in">
                                      <p:cBhvr>
                                        <p:cTn dur="1000"/>
                                        <p:tgtEl>
                                          <p:spTgt spid="20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1" st="11"/>
                                            </p:txEl>
                                          </p:spTgt>
                                        </p:tgtEl>
                                        <p:attrNameLst>
                                          <p:attrName>style.visibility</p:attrName>
                                        </p:attrNameLst>
                                      </p:cBhvr>
                                      <p:to>
                                        <p:strVal val="visible"/>
                                      </p:to>
                                    </p:set>
                                    <p:animEffect filter="fade" transition="in">
                                      <p:cBhvr>
                                        <p:cTn dur="1000"/>
                                        <p:tgtEl>
                                          <p:spTgt spid="20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2" st="12"/>
                                            </p:txEl>
                                          </p:spTgt>
                                        </p:tgtEl>
                                        <p:attrNameLst>
                                          <p:attrName>style.visibility</p:attrName>
                                        </p:attrNameLst>
                                      </p:cBhvr>
                                      <p:to>
                                        <p:strVal val="visible"/>
                                      </p:to>
                                    </p:set>
                                    <p:animEffect filter="fade" transition="in">
                                      <p:cBhvr>
                                        <p:cTn dur="1000"/>
                                        <p:tgtEl>
                                          <p:spTgt spid="20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subTitle"/>
          </p:nvPr>
        </p:nvSpPr>
        <p:spPr>
          <a:xfrm>
            <a:off x="2565400" y="3045458"/>
            <a:ext cx="4013200" cy="428625"/>
          </a:xfrm>
          <a:prstGeom prst="rect">
            <a:avLst/>
          </a:prstGeom>
          <a:noFill/>
          <a:ln>
            <a:noFill/>
          </a:ln>
        </p:spPr>
        <p:txBody>
          <a:bodyPr anchorCtr="0" anchor="t" bIns="45700" lIns="91425" rIns="91425" tIns="0">
            <a:noAutofit/>
          </a:bodyPr>
          <a:lstStyle/>
          <a:p>
            <a:pPr indent="0" lvl="0" marL="0" marR="0" rtl="0" algn="ctr">
              <a:lnSpc>
                <a:spcPct val="100000"/>
              </a:lnSpc>
              <a:spcBef>
                <a:spcPts val="0"/>
              </a:spcBef>
              <a:spcAft>
                <a:spcPts val="0"/>
              </a:spcAft>
              <a:buClr>
                <a:schemeClr val="accent1"/>
              </a:buClr>
              <a:buSzPct val="25000"/>
              <a:buFont typeface="Garamond"/>
              <a:buNone/>
            </a:pPr>
            <a:r>
              <a:t/>
            </a:r>
            <a:endParaRPr b="0" i="0" sz="1600" u="none" cap="none" strike="noStrike">
              <a:solidFill>
                <a:srgbClr val="1D62AB"/>
              </a:solidFill>
              <a:latin typeface="Garamond"/>
              <a:ea typeface="Garamond"/>
              <a:cs typeface="Garamond"/>
              <a:sym typeface="Garamond"/>
            </a:endParaRPr>
          </a:p>
        </p:txBody>
      </p:sp>
      <p:sp>
        <p:nvSpPr>
          <p:cNvPr id="100" name="Shape 100"/>
          <p:cNvSpPr txBox="1"/>
          <p:nvPr>
            <p:ph type="title"/>
          </p:nvPr>
        </p:nvSpPr>
        <p:spPr>
          <a:xfrm>
            <a:off x="2565400" y="2397758"/>
            <a:ext cx="4013200" cy="599440"/>
          </a:xfrm>
          <a:prstGeom prst="rect">
            <a:avLst/>
          </a:prstGeom>
          <a:noFill/>
          <a:ln>
            <a:noFill/>
          </a:ln>
        </p:spPr>
        <p:txBody>
          <a:bodyPr anchorCtr="0" anchor="b" bIns="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DEPRESSION &amp; SUICIDE PREVENTION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How many of you have broken a bone?  What did you do about it?</a:t>
            </a:r>
            <a:br>
              <a:rPr b="0" i="0" lang="en-US" sz="2000" u="none" cap="none" strike="noStrike">
                <a:solidFill>
                  <a:schemeClr val="lt1"/>
                </a:solidFill>
                <a:latin typeface="Garamond"/>
                <a:ea typeface="Garamond"/>
                <a:cs typeface="Garamond"/>
                <a:sym typeface="Garamond"/>
              </a:rPr>
            </a:b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Why don’t we do the same thing for depression, suicidal thoughts, etc?  Isn’t your mental health just as important as your physical health?</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3200" u="none" cap="none" strike="noStrike">
                <a:solidFill>
                  <a:srgbClr val="FF0000"/>
                </a:solidFill>
                <a:latin typeface="Garamond"/>
                <a:ea typeface="Garamond"/>
                <a:cs typeface="Garamond"/>
                <a:sym typeface="Garamond"/>
              </a:rPr>
              <a:t>STIGMA</a:t>
            </a:r>
            <a:r>
              <a:rPr b="0" i="0" lang="en-US" sz="3200" u="none" cap="none" strike="noStrike">
                <a:solidFill>
                  <a:schemeClr val="lt1"/>
                </a:solidFill>
                <a:latin typeface="Garamond"/>
                <a:ea typeface="Garamond"/>
                <a:cs typeface="Garamond"/>
                <a:sym typeface="Garamond"/>
              </a:rPr>
              <a:t>: Something that has a negative association attached to it.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211" name="Shape 211"/>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600" u="none" cap="none" strike="noStrike">
                <a:solidFill>
                  <a:srgbClr val="1D62AB"/>
                </a:solidFill>
                <a:latin typeface="Garamond"/>
                <a:ea typeface="Garamond"/>
                <a:cs typeface="Garamond"/>
                <a:sym typeface="Garamond"/>
              </a:rPr>
              <a:t>WHY DON’T PEOPLE TALK ABOUT MENTAL ILLNESS OR SUICIDE?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1000"/>
                                        <p:tgtEl>
                                          <p:spTgt spid="2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Effect filter="fade" transition="in">
                                      <p:cBhvr>
                                        <p:cTn dur="1000"/>
                                        <p:tgtEl>
                                          <p:spTgt spid="21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355600" lvl="0" marL="457200" marR="0" rtl="0" algn="ctr">
              <a:lnSpc>
                <a:spcPct val="90000"/>
              </a:lnSpc>
              <a:spcBef>
                <a:spcPts val="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Sudden or extreme changes in mood or personality</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Prolonged </a:t>
            </a:r>
            <a:r>
              <a:rPr b="1" i="0" lang="en-US" sz="2000" u="none" cap="none" strike="noStrike">
                <a:solidFill>
                  <a:srgbClr val="FF0000"/>
                </a:solidFill>
                <a:latin typeface="Garamond"/>
                <a:ea typeface="Garamond"/>
                <a:cs typeface="Garamond"/>
                <a:sym typeface="Garamond"/>
              </a:rPr>
              <a:t>depression</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Consistent low energy level</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Avoidance of activities with friends or family</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Taking greater </a:t>
            </a:r>
            <a:r>
              <a:rPr b="1" i="0" lang="en-US" sz="2000" u="none" cap="none" strike="noStrike">
                <a:solidFill>
                  <a:srgbClr val="FF0000"/>
                </a:solidFill>
                <a:latin typeface="Garamond"/>
                <a:ea typeface="Garamond"/>
                <a:cs typeface="Garamond"/>
                <a:sym typeface="Garamond"/>
              </a:rPr>
              <a:t>risks</a:t>
            </a:r>
            <a:r>
              <a:rPr b="1" i="0" lang="en-US" sz="2000" u="none" cap="none" strike="noStrike">
                <a:solidFill>
                  <a:srgbClr val="FFFFFF"/>
                </a:solidFill>
                <a:latin typeface="Garamond"/>
                <a:ea typeface="Garamond"/>
                <a:cs typeface="Garamond"/>
                <a:sym typeface="Garamond"/>
              </a:rPr>
              <a:t> than usual</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Substance abuse</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Giving away prized possessions</a:t>
            </a:r>
          </a:p>
          <a:p>
            <a:pPr indent="-355600" lvl="0" marL="457200" marR="0" rtl="0" algn="ctr">
              <a:lnSpc>
                <a:spcPct val="90000"/>
              </a:lnSpc>
              <a:spcBef>
                <a:spcPts val="600"/>
              </a:spcBef>
              <a:spcAft>
                <a:spcPts val="0"/>
              </a:spcAft>
              <a:buClr>
                <a:srgbClr val="FFFFFF"/>
              </a:buClr>
              <a:buSzPct val="100000"/>
              <a:buFont typeface="Garamond"/>
              <a:buChar char="●"/>
            </a:pPr>
            <a:r>
              <a:rPr b="1" i="0" lang="en-US" sz="2000" u="none" cap="none" strike="noStrike">
                <a:solidFill>
                  <a:srgbClr val="FFFFFF"/>
                </a:solidFill>
                <a:latin typeface="Garamond"/>
                <a:ea typeface="Garamond"/>
                <a:cs typeface="Garamond"/>
                <a:sym typeface="Garamond"/>
              </a:rPr>
              <a:t>Talking about death or making suicide attempts</a:t>
            </a:r>
          </a:p>
          <a:p>
            <a:pPr indent="-355600" lvl="0" marL="457200" marR="0" rtl="0" algn="ctr">
              <a:lnSpc>
                <a:spcPct val="90000"/>
              </a:lnSpc>
              <a:spcBef>
                <a:spcPts val="600"/>
              </a:spcBef>
              <a:spcAft>
                <a:spcPts val="0"/>
              </a:spcAft>
              <a:buClr>
                <a:srgbClr val="FF0000"/>
              </a:buClr>
              <a:buSzPct val="100000"/>
              <a:buFont typeface="Garamond"/>
              <a:buChar char="●"/>
            </a:pPr>
            <a:r>
              <a:rPr b="1" i="0" lang="en-US" sz="2000" u="none" cap="none" strike="noStrike">
                <a:solidFill>
                  <a:srgbClr val="FF0000"/>
                </a:solidFill>
                <a:latin typeface="Garamond"/>
                <a:ea typeface="Garamond"/>
                <a:cs typeface="Garamond"/>
                <a:sym typeface="Garamond"/>
              </a:rPr>
              <a:t>Making suicide threats</a:t>
            </a:r>
          </a:p>
          <a:p>
            <a:pPr indent="0" lvl="0" marL="0" marR="0" rtl="0" algn="ctr">
              <a:lnSpc>
                <a:spcPct val="9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217" name="Shape 217"/>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WARNING SIGNS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1000"/>
                                        <p:tgtEl>
                                          <p:spTgt spid="2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1000"/>
                                        <p:tgtEl>
                                          <p:spTgt spid="2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6" st="6"/>
                                            </p:txEl>
                                          </p:spTgt>
                                        </p:tgtEl>
                                        <p:attrNameLst>
                                          <p:attrName>style.visibility</p:attrName>
                                        </p:attrNameLst>
                                      </p:cBhvr>
                                      <p:to>
                                        <p:strVal val="visible"/>
                                      </p:to>
                                    </p:set>
                                    <p:animEffect filter="fade" transition="in">
                                      <p:cBhvr>
                                        <p:cTn dur="1000"/>
                                        <p:tgtEl>
                                          <p:spTgt spid="2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7" st="7"/>
                                            </p:txEl>
                                          </p:spTgt>
                                        </p:tgtEl>
                                        <p:attrNameLst>
                                          <p:attrName>style.visibility</p:attrName>
                                        </p:attrNameLst>
                                      </p:cBhvr>
                                      <p:to>
                                        <p:strVal val="visible"/>
                                      </p:to>
                                    </p:set>
                                    <p:animEffect filter="fade" transition="in">
                                      <p:cBhvr>
                                        <p:cTn dur="1000"/>
                                        <p:tgtEl>
                                          <p:spTgt spid="21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8" st="8"/>
                                            </p:txEl>
                                          </p:spTgt>
                                        </p:tgtEl>
                                        <p:attrNameLst>
                                          <p:attrName>style.visibility</p:attrName>
                                        </p:attrNameLst>
                                      </p:cBhvr>
                                      <p:to>
                                        <p:strVal val="visible"/>
                                      </p:to>
                                    </p:set>
                                    <p:animEffect filter="fade" transition="in">
                                      <p:cBhvr>
                                        <p:cTn dur="1000"/>
                                        <p:tgtEl>
                                          <p:spTgt spid="21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9" st="9"/>
                                            </p:txEl>
                                          </p:spTgt>
                                        </p:tgtEl>
                                        <p:attrNameLst>
                                          <p:attrName>style.visibility</p:attrName>
                                        </p:attrNameLst>
                                      </p:cBhvr>
                                      <p:to>
                                        <p:strVal val="visible"/>
                                      </p:to>
                                    </p:set>
                                    <p:animEffect filter="fade" transition="in">
                                      <p:cBhvr>
                                        <p:cTn dur="1000"/>
                                        <p:tgtEl>
                                          <p:spTgt spid="21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3200" u="sng" cap="none" strike="noStrike">
                <a:solidFill>
                  <a:schemeClr val="lt1"/>
                </a:solidFill>
                <a:latin typeface="Garamond"/>
                <a:ea typeface="Garamond"/>
                <a:cs typeface="Garamond"/>
                <a:sym typeface="Garamond"/>
              </a:rPr>
              <a:t>QPR</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QPR can be compared to CPR.</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It can be used as a life saving technique.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Both are used once a need is detected.</a:t>
            </a:r>
          </a:p>
        </p:txBody>
      </p:sp>
      <p:sp>
        <p:nvSpPr>
          <p:cNvPr id="223" name="Shape 223"/>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WHAT CAN YOU DO IF YOU SUSPECT A PERSON IS SUICIDAL?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1000"/>
                                        <p:tgtEl>
                                          <p:spTgt spid="22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Question</a:t>
            </a:r>
            <a:r>
              <a:rPr b="0" i="0" lang="en-US" sz="2000" u="none" cap="none" strike="noStrike">
                <a:solidFill>
                  <a:schemeClr val="lt1"/>
                </a:solidFill>
                <a:latin typeface="Garamond"/>
                <a:ea typeface="Garamond"/>
                <a:cs typeface="Garamond"/>
                <a:sym typeface="Garamond"/>
              </a:rPr>
              <a:t> the person to determine if he or she is contemplating suicide.</a:t>
            </a:r>
          </a:p>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Are you serious about what you said?</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Are you thinking about suicide?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What do you mean by what you just said?</a:t>
            </a:r>
          </a:p>
        </p:txBody>
      </p:sp>
      <p:sp>
        <p:nvSpPr>
          <p:cNvPr id="229" name="Shape 229"/>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Q: QUESTION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Persuade</a:t>
            </a:r>
            <a:r>
              <a:rPr b="0" i="0" lang="en-US" sz="2000" u="none" cap="none" strike="noStrike">
                <a:solidFill>
                  <a:schemeClr val="lt1"/>
                </a:solidFill>
                <a:latin typeface="Garamond"/>
                <a:ea typeface="Garamond"/>
                <a:cs typeface="Garamond"/>
                <a:sym typeface="Garamond"/>
              </a:rPr>
              <a:t> the person to get help.</a:t>
            </a:r>
          </a:p>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Let me help you.</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Let’s go get some help.</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Come with me to talk to a counselor.</a:t>
            </a:r>
          </a:p>
        </p:txBody>
      </p:sp>
      <p:sp>
        <p:nvSpPr>
          <p:cNvPr id="235" name="Shape 235"/>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P: PERSUADE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Refer</a:t>
            </a:r>
            <a:r>
              <a:rPr b="0" i="0" lang="en-US" sz="2000" u="none" cap="none" strike="noStrike">
                <a:solidFill>
                  <a:schemeClr val="lt1"/>
                </a:solidFill>
                <a:latin typeface="Garamond"/>
                <a:ea typeface="Garamond"/>
                <a:cs typeface="Garamond"/>
                <a:sym typeface="Garamond"/>
              </a:rPr>
              <a:t> the person to someone who can help.</a:t>
            </a:r>
          </a:p>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(Write down an example from below)</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It’s best to actually take the person to get help.</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Have the person agree to see a professional and follow up with them to make sure they go.</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If the person doesn’t seek help, notify someone who can help them.</a:t>
            </a:r>
          </a:p>
        </p:txBody>
      </p:sp>
      <p:sp>
        <p:nvSpPr>
          <p:cNvPr id="241" name="Shape 241"/>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R: REFER</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Parents</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Teachers</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Counselors</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If there is an immediate danger, call 911.  If at all possible, do not leave the person alone.</a:t>
            </a: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Utah County Crisis Hotline </a:t>
            </a:r>
            <a:r>
              <a:rPr b="0" i="0" lang="en-US" sz="2000" u="none" cap="none" strike="noStrike">
                <a:solidFill>
                  <a:srgbClr val="FF0000"/>
                </a:solidFill>
                <a:latin typeface="Garamond"/>
                <a:ea typeface="Garamond"/>
                <a:cs typeface="Garamond"/>
                <a:sym typeface="Garamond"/>
              </a:rPr>
              <a:t>801-226-4433</a:t>
            </a:r>
          </a:p>
          <a:p>
            <a:pPr indent="-342900" lvl="0" marL="342900" marR="0" rtl="0" algn="ctr">
              <a:lnSpc>
                <a:spcPct val="100000"/>
              </a:lnSpc>
              <a:spcBef>
                <a:spcPts val="600"/>
              </a:spcBef>
              <a:spcAft>
                <a:spcPts val="0"/>
              </a:spcAft>
              <a:buClr>
                <a:schemeClr val="accent1"/>
              </a:buClr>
              <a:buSzPct val="25000"/>
              <a:buFont typeface="Arial"/>
              <a:buNone/>
            </a:pPr>
            <a:r>
              <a:t/>
            </a:r>
            <a:endParaRPr b="0" i="0" sz="2000" u="none" cap="none" strike="noStrike">
              <a:solidFill>
                <a:schemeClr val="lt1"/>
              </a:solidFill>
              <a:latin typeface="Garamond"/>
              <a:ea typeface="Garamond"/>
              <a:cs typeface="Garamond"/>
              <a:sym typeface="Garamond"/>
            </a:endParaRPr>
          </a:p>
          <a:p>
            <a:pPr indent="-342900" lvl="0" marL="342900" marR="0" rtl="0" algn="ctr">
              <a:lnSpc>
                <a:spcPct val="100000"/>
              </a:lnSpc>
              <a:spcBef>
                <a:spcPts val="600"/>
              </a:spcBef>
              <a:spcAft>
                <a:spcPts val="0"/>
              </a:spcAft>
              <a:buClr>
                <a:schemeClr val="accent1"/>
              </a:buClr>
              <a:buSzPct val="100000"/>
              <a:buFont typeface="Arial"/>
              <a:buChar char="•"/>
            </a:pPr>
            <a:r>
              <a:rPr b="0" i="0" lang="en-US" sz="2000" u="none" cap="none" strike="noStrike">
                <a:solidFill>
                  <a:schemeClr val="lt1"/>
                </a:solidFill>
                <a:latin typeface="Garamond"/>
                <a:ea typeface="Garamond"/>
                <a:cs typeface="Garamond"/>
                <a:sym typeface="Garamond"/>
              </a:rPr>
              <a:t>WHATEVER YOU DO, DO NOT KEEP IT A SECRET.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247" name="Shape 247"/>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WHERE TO GO FOR HELP</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idx="1" type="body"/>
          </p:nvPr>
        </p:nvSpPr>
        <p:spPr>
          <a:xfrm>
            <a:off x="457200" y="2020824"/>
            <a:ext cx="8229600" cy="407519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accent1"/>
              </a:buClr>
              <a:buSzPct val="25000"/>
              <a:buFont typeface="Garamond"/>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ct val="25000"/>
              <a:buFont typeface="Garamond"/>
              <a:buNone/>
            </a:pPr>
            <a:r>
              <a:rPr b="0" i="0" lang="en-US" sz="6000" u="sng" cap="none" strike="noStrike">
                <a:solidFill>
                  <a:schemeClr val="hlink"/>
                </a:solidFill>
                <a:latin typeface="Arial"/>
                <a:ea typeface="Arial"/>
                <a:cs typeface="Arial"/>
                <a:sym typeface="Arial"/>
                <a:hlinkClick r:id="rId3"/>
              </a:rPr>
              <a:t>Happiness?</a:t>
            </a:r>
          </a:p>
          <a:p>
            <a:pPr indent="0" lvl="0" marL="0" marR="0" rtl="0" algn="ctr">
              <a:lnSpc>
                <a:spcPct val="100000"/>
              </a:lnSpc>
              <a:spcBef>
                <a:spcPts val="0"/>
              </a:spcBef>
              <a:spcAft>
                <a:spcPts val="0"/>
              </a:spcAft>
              <a:buClr>
                <a:schemeClr val="accent1"/>
              </a:buClr>
              <a:buSzPct val="25000"/>
              <a:buFont typeface="Garamond"/>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ct val="25000"/>
              <a:buFont typeface="Garamond"/>
              <a:buNone/>
            </a:pPr>
            <a:r>
              <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ct val="25000"/>
              <a:buFont typeface="Garamond"/>
              <a:buNone/>
            </a:pPr>
            <a:r>
              <a:t/>
            </a:r>
            <a:endParaRPr b="0" i="0" sz="4800" u="none" cap="none" strike="noStrike">
              <a:solidFill>
                <a:srgbClr val="000000"/>
              </a:solidFill>
              <a:latin typeface="Arial"/>
              <a:ea typeface="Arial"/>
              <a:cs typeface="Arial"/>
              <a:sym typeface="Arial"/>
            </a:endParaRPr>
          </a:p>
        </p:txBody>
      </p:sp>
      <p:sp>
        <p:nvSpPr>
          <p:cNvPr id="253" name="Shape 253"/>
          <p:cNvSpPr txBox="1"/>
          <p:nvPr>
            <p:ph type="title"/>
          </p:nvPr>
        </p:nvSpPr>
        <p:spPr>
          <a:xfrm>
            <a:off x="2514600" y="975358"/>
            <a:ext cx="4114800" cy="701100"/>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1D62AB"/>
              </a:buClr>
              <a:buSzPct val="25000"/>
              <a:buFont typeface="Garamond"/>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A mood disorder causing a persistent feeling of </a:t>
            </a:r>
            <a:r>
              <a:rPr b="0" i="0" lang="en-US" sz="2000" u="none" cap="none" strike="noStrike">
                <a:solidFill>
                  <a:srgbClr val="FF0000"/>
                </a:solidFill>
                <a:latin typeface="Garamond"/>
                <a:ea typeface="Garamond"/>
                <a:cs typeface="Garamond"/>
                <a:sym typeface="Garamond"/>
              </a:rPr>
              <a:t>sadness</a:t>
            </a:r>
            <a:r>
              <a:rPr b="0" i="0" lang="en-US" sz="2000" u="none" cap="none" strike="noStrike">
                <a:solidFill>
                  <a:schemeClr val="lt1"/>
                </a:solidFill>
                <a:latin typeface="Garamond"/>
                <a:ea typeface="Garamond"/>
                <a:cs typeface="Garamond"/>
                <a:sym typeface="Garamond"/>
              </a:rPr>
              <a:t> and </a:t>
            </a:r>
            <a:r>
              <a:rPr b="0" i="0" lang="en-US" sz="2000" u="none" cap="none" strike="noStrike">
                <a:solidFill>
                  <a:srgbClr val="FF0000"/>
                </a:solidFill>
                <a:latin typeface="Garamond"/>
                <a:ea typeface="Garamond"/>
                <a:cs typeface="Garamond"/>
                <a:sym typeface="Garamond"/>
              </a:rPr>
              <a:t>loss of interest.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rgbClr val="FF0000"/>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A depressive disorder is not the same as feeling sad.  It is something that interferes wi</a:t>
            </a:r>
            <a:r>
              <a:rPr b="0" i="0" lang="en-US" sz="2000" u="none" cap="none" strike="noStrike">
                <a:solidFill>
                  <a:srgbClr val="FFFFFF"/>
                </a:solidFill>
                <a:latin typeface="Garamond"/>
                <a:ea typeface="Garamond"/>
                <a:cs typeface="Garamond"/>
                <a:sym typeface="Garamond"/>
              </a:rPr>
              <a:t>th a person’s</a:t>
            </a:r>
            <a:r>
              <a:rPr b="0" i="0" lang="en-US" sz="2000" u="none" cap="none" strike="noStrike">
                <a:solidFill>
                  <a:srgbClr val="FF0000"/>
                </a:solidFill>
                <a:latin typeface="Garamond"/>
                <a:ea typeface="Garamond"/>
                <a:cs typeface="Garamond"/>
                <a:sym typeface="Garamond"/>
              </a:rPr>
              <a:t> day-to-day life.</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People can’t just “get over” depression.  Without treatment, symptoms can last a long time.</a:t>
            </a:r>
          </a:p>
        </p:txBody>
      </p:sp>
      <p:sp>
        <p:nvSpPr>
          <p:cNvPr id="106" name="Shape 106"/>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   WHAT IS DEPRESSION?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457200" y="1981399"/>
            <a:ext cx="8229600" cy="4075198"/>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There is not one specific cause, but the following may be risk factors:</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rgbClr val="FF0000"/>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Trauma</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Genetics</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Life circumstances</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Brain structure</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Some medical conditions</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Drugs and alcohol</a:t>
            </a:r>
          </a:p>
        </p:txBody>
      </p:sp>
      <p:sp>
        <p:nvSpPr>
          <p:cNvPr id="112" name="Shape 112"/>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WHAT CAUSES A PERSON TO HAVE DEPRESSION?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Effect filter="fade" transition="in">
                                      <p:cBhvr>
                                        <p:cTn dur="1000"/>
                                        <p:tgtEl>
                                          <p:spTgt spid="1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animEffect filter="fade" transition="in">
                                      <p:cBhvr>
                                        <p:cTn dur="1000"/>
                                        <p:tgtEl>
                                          <p:spTgt spid="11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Changes in sleep</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Changes in appetite</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Difficulty focusing</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Loss of </a:t>
            </a:r>
            <a:r>
              <a:rPr b="0" i="0" lang="en-US" sz="2000" u="none" cap="none" strike="noStrike">
                <a:solidFill>
                  <a:srgbClr val="FF0000"/>
                </a:solidFill>
                <a:latin typeface="Garamond"/>
                <a:ea typeface="Garamond"/>
                <a:cs typeface="Garamond"/>
                <a:sym typeface="Garamond"/>
              </a:rPr>
              <a:t>energy</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Loss of </a:t>
            </a:r>
            <a:r>
              <a:rPr b="0" i="0" lang="en-US" sz="2000" u="none" cap="none" strike="noStrike">
                <a:solidFill>
                  <a:srgbClr val="FF0000"/>
                </a:solidFill>
                <a:latin typeface="Garamond"/>
                <a:ea typeface="Garamond"/>
                <a:cs typeface="Garamond"/>
                <a:sym typeface="Garamond"/>
              </a:rPr>
              <a:t>interest</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Low self-esteem</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rgbClr val="FF0000"/>
                </a:solidFill>
                <a:latin typeface="Garamond"/>
                <a:ea typeface="Garamond"/>
                <a:cs typeface="Garamond"/>
                <a:sym typeface="Garamond"/>
              </a:rPr>
              <a:t>Hopelessness</a:t>
            </a: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Physical aches and pains</a:t>
            </a:r>
          </a:p>
        </p:txBody>
      </p:sp>
      <p:sp>
        <p:nvSpPr>
          <p:cNvPr id="118" name="Shape 118"/>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DO YOU REMEMBER THE SYMPTOMS OF DEPRESSION?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533400" y="1868424"/>
            <a:ext cx="8229600" cy="45593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400" u="none" cap="none" strike="noStrike">
                <a:solidFill>
                  <a:schemeClr val="lt1"/>
                </a:solidFill>
                <a:latin typeface="Garamond"/>
                <a:ea typeface="Garamond"/>
                <a:cs typeface="Garamond"/>
                <a:sym typeface="Garamond"/>
              </a:rPr>
              <a:t>Sometimes depression can lead to suicidal thoughts…why?</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p:txBody>
      </p:sp>
      <p:sp>
        <p:nvSpPr>
          <p:cNvPr id="124" name="Shape 124"/>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THE LINK BETWEEN DEPRESSION AND SUICIDE</a:t>
            </a:r>
          </a:p>
        </p:txBody>
      </p:sp>
      <p:sp>
        <p:nvSpPr>
          <p:cNvPr descr=":3" id="125" name="Shape 125" title="Into The Ocean - Blue October (Lyrics)">
            <a:hlinkClick r:id="rId3"/>
          </p:cNvPr>
          <p:cNvSpPr/>
          <p:nvPr/>
        </p:nvSpPr>
        <p:spPr>
          <a:xfrm>
            <a:off x="1697850" y="2380300"/>
            <a:ext cx="5748299" cy="4311223"/>
          </a:xfrm>
          <a:prstGeom prst="rect">
            <a:avLst/>
          </a:prstGeom>
          <a:blipFill rotWithShape="1">
            <a:blip r:embed="rId4">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 type="body"/>
          </p:nvPr>
        </p:nvSpPr>
        <p:spPr>
          <a:xfrm>
            <a:off x="457200" y="2020824"/>
            <a:ext cx="8229600" cy="455932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2400" u="sng" cap="none" strike="noStrike">
                <a:solidFill>
                  <a:schemeClr val="lt1"/>
                </a:solidFill>
                <a:latin typeface="Garamond"/>
                <a:ea typeface="Garamond"/>
                <a:cs typeface="Garamond"/>
                <a:sym typeface="Garamond"/>
              </a:rPr>
              <a:t>Sometimes</a:t>
            </a:r>
            <a:r>
              <a:rPr b="0" i="0" lang="en-US" sz="2400" u="none" cap="none" strike="noStrike">
                <a:solidFill>
                  <a:schemeClr val="lt1"/>
                </a:solidFill>
                <a:latin typeface="Garamond"/>
                <a:ea typeface="Garamond"/>
                <a:cs typeface="Garamond"/>
                <a:sym typeface="Garamond"/>
              </a:rPr>
              <a:t> depression can lead to suicidal thoughts…why?</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Depression overwhelms the </a:t>
            </a:r>
            <a:r>
              <a:rPr b="0" i="0" lang="en-US" sz="2000" u="none" cap="none" strike="noStrike">
                <a:solidFill>
                  <a:srgbClr val="FF0000"/>
                </a:solidFill>
                <a:latin typeface="Garamond"/>
                <a:ea typeface="Garamond"/>
                <a:cs typeface="Garamond"/>
                <a:sym typeface="Garamond"/>
              </a:rPr>
              <a:t>mind</a:t>
            </a:r>
            <a:r>
              <a:rPr b="0" i="0" lang="en-US" sz="2000" u="none" cap="none" strike="noStrike">
                <a:solidFill>
                  <a:schemeClr val="lt1"/>
                </a:solidFill>
                <a:latin typeface="Garamond"/>
                <a:ea typeface="Garamond"/>
                <a:cs typeface="Garamond"/>
                <a:sym typeface="Garamond"/>
              </a:rPr>
              <a:t> and </a:t>
            </a:r>
            <a:r>
              <a:rPr b="0" i="0" lang="en-US" sz="2000" u="none" cap="none" strike="noStrike">
                <a:solidFill>
                  <a:srgbClr val="FF0000"/>
                </a:solidFill>
                <a:latin typeface="Garamond"/>
                <a:ea typeface="Garamond"/>
                <a:cs typeface="Garamond"/>
                <a:sym typeface="Garamond"/>
              </a:rPr>
              <a:t>body</a:t>
            </a:r>
            <a:r>
              <a:rPr b="0" i="0" lang="en-US" sz="2000" u="none" cap="none" strike="noStrike">
                <a:solidFill>
                  <a:schemeClr val="lt1"/>
                </a:solidFill>
                <a:latin typeface="Garamond"/>
                <a:ea typeface="Garamond"/>
                <a:cs typeface="Garamond"/>
                <a:sym typeface="Garamond"/>
              </a:rPr>
              <a: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The person wants to find a way to end the </a:t>
            </a:r>
            <a:r>
              <a:rPr b="0" i="0" lang="en-US" sz="2000" u="none" cap="none" strike="noStrike">
                <a:solidFill>
                  <a:srgbClr val="FF0000"/>
                </a:solidFill>
                <a:latin typeface="Garamond"/>
                <a:ea typeface="Garamond"/>
                <a:cs typeface="Garamond"/>
                <a:sym typeface="Garamond"/>
              </a:rPr>
              <a:t>pain</a:t>
            </a:r>
            <a:r>
              <a:rPr b="0" i="0" lang="en-US" sz="2000" u="none" cap="none" strike="noStrike">
                <a:solidFill>
                  <a:schemeClr val="lt1"/>
                </a:solidFill>
                <a:latin typeface="Garamond"/>
                <a:ea typeface="Garamond"/>
                <a:cs typeface="Garamond"/>
                <a:sym typeface="Garamond"/>
              </a:rPr>
              <a:t>.</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600"/>
              </a:spcBef>
              <a:spcAft>
                <a:spcPts val="0"/>
              </a:spcAft>
              <a:buClr>
                <a:schemeClr val="accent1"/>
              </a:buClr>
              <a:buSzPct val="25000"/>
              <a:buFont typeface="Garamond"/>
              <a:buNone/>
            </a:pPr>
            <a:r>
              <a:rPr b="0" i="0" lang="en-US" sz="2000" u="none" cap="none" strike="noStrike">
                <a:solidFill>
                  <a:schemeClr val="lt1"/>
                </a:solidFill>
                <a:latin typeface="Garamond"/>
                <a:ea typeface="Garamond"/>
                <a:cs typeface="Garamond"/>
                <a:sym typeface="Garamond"/>
              </a:rPr>
              <a:t>Suicidal thoughts can begin.</a:t>
            </a:r>
          </a:p>
          <a:p>
            <a:pPr indent="0" lvl="0" marL="0" marR="0" rtl="0" algn="ctr">
              <a:lnSpc>
                <a:spcPct val="100000"/>
              </a:lnSpc>
              <a:spcBef>
                <a:spcPts val="600"/>
              </a:spcBef>
              <a:spcAft>
                <a:spcPts val="0"/>
              </a:spcAft>
              <a:buClr>
                <a:schemeClr val="accent1"/>
              </a:buClr>
              <a:buSzPct val="25000"/>
              <a:buFont typeface="Garamond"/>
              <a:buNone/>
            </a:pPr>
            <a:r>
              <a:t/>
            </a:r>
            <a:endParaRPr b="0" i="0" sz="20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chemeClr val="accent1"/>
              </a:buClr>
              <a:buSzPct val="25000"/>
              <a:buFont typeface="Garamond"/>
              <a:buNone/>
            </a:pPr>
            <a:r>
              <a:rPr b="0" i="0" lang="en-US" sz="2400" u="none" cap="none" strike="noStrike">
                <a:solidFill>
                  <a:schemeClr val="lt1"/>
                </a:solidFill>
                <a:latin typeface="Garamond"/>
                <a:ea typeface="Garamond"/>
                <a:cs typeface="Garamond"/>
                <a:sym typeface="Garamond"/>
              </a:rPr>
              <a:t>A person suffering from depression has a difficult time thinking </a:t>
            </a:r>
            <a:r>
              <a:rPr b="0" i="0" lang="en-US" sz="2400" u="none" cap="none" strike="noStrike">
                <a:solidFill>
                  <a:srgbClr val="FF0000"/>
                </a:solidFill>
                <a:latin typeface="Garamond"/>
                <a:ea typeface="Garamond"/>
                <a:cs typeface="Garamond"/>
                <a:sym typeface="Garamond"/>
              </a:rPr>
              <a:t>clearly</a:t>
            </a:r>
            <a:r>
              <a:rPr b="0" i="0" lang="en-US" sz="2400" u="none" cap="none" strike="noStrike">
                <a:solidFill>
                  <a:schemeClr val="lt1"/>
                </a:solidFill>
                <a:latin typeface="Garamond"/>
                <a:ea typeface="Garamond"/>
                <a:cs typeface="Garamond"/>
                <a:sym typeface="Garamond"/>
              </a:rPr>
              <a:t> and rationally.  This is why it is so important for those suffering from depression to get the</a:t>
            </a:r>
            <a:r>
              <a:rPr b="0" i="0" lang="en-US" sz="2400" u="none" cap="none" strike="noStrike">
                <a:solidFill>
                  <a:srgbClr val="FF0000"/>
                </a:solidFill>
                <a:latin typeface="Garamond"/>
                <a:ea typeface="Garamond"/>
                <a:cs typeface="Garamond"/>
                <a:sym typeface="Garamond"/>
              </a:rPr>
              <a:t> help they need.</a:t>
            </a:r>
          </a:p>
        </p:txBody>
      </p:sp>
      <p:sp>
        <p:nvSpPr>
          <p:cNvPr id="131" name="Shape 131"/>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THE LINK BETWEEN DEPRESSION AND SUICIDE</a:t>
            </a:r>
          </a:p>
        </p:txBody>
      </p:sp>
      <p:sp>
        <p:nvSpPr>
          <p:cNvPr id="132" name="Shape 132"/>
          <p:cNvSpPr/>
          <p:nvPr/>
        </p:nvSpPr>
        <p:spPr>
          <a:xfrm>
            <a:off x="4568692" y="3334175"/>
            <a:ext cx="194036" cy="229336"/>
          </a:xfrm>
          <a:prstGeom prst="downArrow">
            <a:avLst>
              <a:gd fmla="val 50000" name="adj1"/>
              <a:gd fmla="val 50000" name="adj2"/>
            </a:avLst>
          </a:prstGeom>
          <a:gradFill>
            <a:gsLst>
              <a:gs pos="0">
                <a:srgbClr val="D16600"/>
              </a:gs>
              <a:gs pos="30000">
                <a:srgbClr val="F67800"/>
              </a:gs>
              <a:gs pos="45000">
                <a:srgbClr val="FF7F03"/>
              </a:gs>
              <a:gs pos="55000">
                <a:srgbClr val="FF7F03"/>
              </a:gs>
              <a:gs pos="73000">
                <a:srgbClr val="F67800"/>
              </a:gs>
              <a:gs pos="100000">
                <a:srgbClr val="D16600"/>
              </a:gs>
            </a:gsLst>
            <a:lin ang="95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133" name="Shape 133"/>
          <p:cNvSpPr/>
          <p:nvPr/>
        </p:nvSpPr>
        <p:spPr>
          <a:xfrm>
            <a:off x="4579973" y="4156937"/>
            <a:ext cx="194036" cy="229336"/>
          </a:xfrm>
          <a:prstGeom prst="downArrow">
            <a:avLst>
              <a:gd fmla="val 50000" name="adj1"/>
              <a:gd fmla="val 50000" name="adj2"/>
            </a:avLst>
          </a:prstGeom>
          <a:gradFill>
            <a:gsLst>
              <a:gs pos="0">
                <a:srgbClr val="D16600"/>
              </a:gs>
              <a:gs pos="30000">
                <a:srgbClr val="F67800"/>
              </a:gs>
              <a:gs pos="45000">
                <a:srgbClr val="FF7F03"/>
              </a:gs>
              <a:gs pos="55000">
                <a:srgbClr val="FF7F03"/>
              </a:gs>
              <a:gs pos="73000">
                <a:srgbClr val="F67800"/>
              </a:gs>
              <a:gs pos="100000">
                <a:srgbClr val="D16600"/>
              </a:gs>
            </a:gsLst>
            <a:lin ang="95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1000"/>
                                        <p:tgtEl>
                                          <p:spTgt spid="1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1000"/>
                                        <p:tgtEl>
                                          <p:spTgt spid="1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1000"/>
                                        <p:tgtEl>
                                          <p:spTgt spid="1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1000"/>
                                        <p:tgtEl>
                                          <p:spTgt spid="1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1000"/>
                                        <p:tgtEl>
                                          <p:spTgt spid="1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8" st="8"/>
                                            </p:txEl>
                                          </p:spTgt>
                                        </p:tgtEl>
                                        <p:attrNameLst>
                                          <p:attrName>style.visibility</p:attrName>
                                        </p:attrNameLst>
                                      </p:cBhvr>
                                      <p:to>
                                        <p:strVal val="visible"/>
                                      </p:to>
                                    </p:set>
                                    <p:animEffect filter="fade" transition="in">
                                      <p:cBhvr>
                                        <p:cTn dur="1000"/>
                                        <p:tgtEl>
                                          <p:spTgt spid="13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 type="body"/>
          </p:nvPr>
        </p:nvSpPr>
        <p:spPr>
          <a:xfrm>
            <a:off x="0" y="1750600"/>
            <a:ext cx="9144000" cy="49280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accent1"/>
              </a:buClr>
              <a:buSzPct val="25000"/>
              <a:buFont typeface="Garamond"/>
              <a:buNone/>
            </a:pPr>
            <a:r>
              <a:rPr b="0" i="0" lang="en-US" sz="2400" u="none" cap="none" strike="noStrike">
                <a:solidFill>
                  <a:schemeClr val="lt1"/>
                </a:solidFill>
                <a:latin typeface="Garamond"/>
                <a:ea typeface="Garamond"/>
                <a:cs typeface="Garamond"/>
                <a:sym typeface="Garamond"/>
              </a:rPr>
              <a:t>Utah statistics:</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chemeClr val="lt1"/>
                </a:solidFill>
                <a:latin typeface="Garamond"/>
                <a:ea typeface="Garamond"/>
                <a:cs typeface="Garamond"/>
                <a:sym typeface="Garamond"/>
              </a:rPr>
              <a:t>About 500 Utahns die from suicide each year.</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chemeClr val="lt1"/>
                </a:solidFill>
                <a:latin typeface="Garamond"/>
                <a:ea typeface="Garamond"/>
                <a:cs typeface="Garamond"/>
                <a:sym typeface="Garamond"/>
              </a:rPr>
              <a:t>Almost 4,000 Utahns attempt suicide each year.</a:t>
            </a:r>
          </a:p>
          <a:p>
            <a:pPr indent="0" lvl="0" marL="0" marR="0" rtl="0" algn="l">
              <a:lnSpc>
                <a:spcPct val="100000"/>
              </a:lnSpc>
              <a:spcBef>
                <a:spcPts val="0"/>
              </a:spcBef>
              <a:spcAft>
                <a:spcPts val="0"/>
              </a:spcAft>
              <a:buClr>
                <a:schemeClr val="accent1"/>
              </a:buClr>
              <a:buSzPct val="25000"/>
              <a:buFont typeface="Garamond"/>
              <a:buNone/>
            </a:pPr>
            <a:r>
              <a:t/>
            </a:r>
            <a:endParaRPr b="0" i="0" sz="2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chemeClr val="accent1"/>
              </a:buClr>
              <a:buSzPct val="25000"/>
              <a:buFont typeface="Garamond"/>
              <a:buNone/>
            </a:pPr>
            <a:r>
              <a:rPr b="0" i="0" lang="en-US" sz="2400" u="none" cap="none" strike="noStrike">
                <a:solidFill>
                  <a:schemeClr val="lt1"/>
                </a:solidFill>
                <a:latin typeface="Garamond"/>
                <a:ea typeface="Garamond"/>
                <a:cs typeface="Garamond"/>
                <a:sym typeface="Garamond"/>
              </a:rPr>
              <a:t>Every day in Utah,</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rgbClr val="FF0000"/>
                </a:solidFill>
                <a:latin typeface="Garamond"/>
                <a:ea typeface="Garamond"/>
                <a:cs typeface="Garamond"/>
                <a:sym typeface="Garamond"/>
              </a:rPr>
              <a:t>Two</a:t>
            </a:r>
            <a:r>
              <a:rPr b="0" i="0" lang="en-US" sz="2100" u="none" cap="none" strike="noStrike">
                <a:solidFill>
                  <a:schemeClr val="lt1"/>
                </a:solidFill>
                <a:latin typeface="Garamond"/>
                <a:ea typeface="Garamond"/>
                <a:cs typeface="Garamond"/>
                <a:sym typeface="Garamond"/>
              </a:rPr>
              <a:t> youth (ages 10-17) are treated for suicide attempts.</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chemeClr val="lt1"/>
                </a:solidFill>
                <a:latin typeface="Garamond"/>
                <a:ea typeface="Garamond"/>
                <a:cs typeface="Garamond"/>
                <a:sym typeface="Garamond"/>
              </a:rPr>
              <a:t>Two young adults (ages 18-24) are treated for suicide attempts.</a:t>
            </a:r>
          </a:p>
          <a:p>
            <a:pPr indent="0" lvl="0" marL="0" marR="0" rtl="0" algn="l">
              <a:lnSpc>
                <a:spcPct val="100000"/>
              </a:lnSpc>
              <a:spcBef>
                <a:spcPts val="0"/>
              </a:spcBef>
              <a:spcAft>
                <a:spcPts val="0"/>
              </a:spcAft>
              <a:buClr>
                <a:schemeClr val="accent1"/>
              </a:buClr>
              <a:buSzPct val="25000"/>
              <a:buFont typeface="Garamond"/>
              <a:buNone/>
            </a:pPr>
            <a:r>
              <a:t/>
            </a:r>
            <a:endParaRPr b="0" i="0" sz="2100" u="none" cap="none" strike="noStrike">
              <a:solidFill>
                <a:schemeClr val="lt1"/>
              </a:solidFill>
              <a:latin typeface="Garamond"/>
              <a:ea typeface="Garamond"/>
              <a:cs typeface="Garamond"/>
              <a:sym typeface="Garamond"/>
            </a:endParaRPr>
          </a:p>
          <a:p>
            <a:pPr indent="0" lvl="0" marL="0" marR="0" rtl="0" algn="l">
              <a:lnSpc>
                <a:spcPct val="100000"/>
              </a:lnSpc>
              <a:spcBef>
                <a:spcPts val="0"/>
              </a:spcBef>
              <a:spcAft>
                <a:spcPts val="0"/>
              </a:spcAft>
              <a:buClr>
                <a:schemeClr val="accent1"/>
              </a:buClr>
              <a:buSzPct val="25000"/>
              <a:buFont typeface="Garamond"/>
              <a:buNone/>
            </a:pPr>
            <a:r>
              <a:rPr b="0" i="0" lang="en-US" sz="2100" u="none" cap="none" strike="noStrike">
                <a:solidFill>
                  <a:schemeClr val="lt1"/>
                </a:solidFill>
                <a:latin typeface="Garamond"/>
                <a:ea typeface="Garamond"/>
                <a:cs typeface="Garamond"/>
                <a:sym typeface="Garamond"/>
              </a:rPr>
              <a:t>Youth statistics:</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chemeClr val="lt1"/>
                </a:solidFill>
                <a:latin typeface="Garamond"/>
                <a:ea typeface="Garamond"/>
                <a:cs typeface="Garamond"/>
                <a:sym typeface="Garamond"/>
              </a:rPr>
              <a:t>About </a:t>
            </a:r>
            <a:r>
              <a:rPr b="0" i="0" lang="en-US" sz="2100" u="none" cap="none" strike="noStrike">
                <a:solidFill>
                  <a:srgbClr val="FF0000"/>
                </a:solidFill>
                <a:latin typeface="Garamond"/>
                <a:ea typeface="Garamond"/>
                <a:cs typeface="Garamond"/>
                <a:sym typeface="Garamond"/>
              </a:rPr>
              <a:t>37</a:t>
            </a:r>
            <a:r>
              <a:rPr b="0" i="0" lang="en-US" sz="2100" u="none" cap="none" strike="noStrike">
                <a:solidFill>
                  <a:schemeClr val="lt1"/>
                </a:solidFill>
                <a:latin typeface="Garamond"/>
                <a:ea typeface="Garamond"/>
                <a:cs typeface="Garamond"/>
                <a:sym typeface="Garamond"/>
              </a:rPr>
              <a:t> youth in Utah die from suicide each year.</a:t>
            </a:r>
          </a:p>
          <a:p>
            <a:pPr indent="-368300" lvl="0" marL="914400" marR="0" rtl="0" algn="l">
              <a:lnSpc>
                <a:spcPct val="100000"/>
              </a:lnSpc>
              <a:spcBef>
                <a:spcPts val="0"/>
              </a:spcBef>
              <a:spcAft>
                <a:spcPts val="0"/>
              </a:spcAft>
              <a:buClr>
                <a:schemeClr val="lt1"/>
              </a:buClr>
              <a:buSzPct val="100000"/>
              <a:buFont typeface="Garamond"/>
              <a:buChar char="●"/>
            </a:pPr>
            <a:r>
              <a:rPr b="0" i="0" lang="en-US" sz="2100" u="none" cap="none" strike="noStrike">
                <a:solidFill>
                  <a:schemeClr val="lt1"/>
                </a:solidFill>
                <a:latin typeface="Garamond"/>
                <a:ea typeface="Garamond"/>
                <a:cs typeface="Garamond"/>
                <a:sym typeface="Garamond"/>
              </a:rPr>
              <a:t>About </a:t>
            </a:r>
            <a:r>
              <a:rPr b="0" i="0" lang="en-US" sz="2100" u="none" cap="none" strike="noStrike">
                <a:solidFill>
                  <a:srgbClr val="FF0000"/>
                </a:solidFill>
                <a:latin typeface="Garamond"/>
                <a:ea typeface="Garamond"/>
                <a:cs typeface="Garamond"/>
                <a:sym typeface="Garamond"/>
              </a:rPr>
              <a:t>942</a:t>
            </a:r>
            <a:r>
              <a:rPr b="0" i="0" lang="en-US" sz="2100" u="none" cap="none" strike="noStrike">
                <a:solidFill>
                  <a:schemeClr val="lt1"/>
                </a:solidFill>
                <a:latin typeface="Garamond"/>
                <a:ea typeface="Garamond"/>
                <a:cs typeface="Garamond"/>
                <a:sym typeface="Garamond"/>
              </a:rPr>
              <a:t> are injured in suicide attempts each year.</a:t>
            </a:r>
          </a:p>
          <a:p>
            <a:pPr indent="0" lvl="0" marL="0" marR="0" rtl="0" algn="l">
              <a:lnSpc>
                <a:spcPct val="100000"/>
              </a:lnSpc>
              <a:spcBef>
                <a:spcPts val="0"/>
              </a:spcBef>
              <a:spcAft>
                <a:spcPts val="0"/>
              </a:spcAft>
              <a:buClr>
                <a:schemeClr val="accent1"/>
              </a:buClr>
              <a:buSzPct val="25000"/>
              <a:buFont typeface="Garamond"/>
              <a:buNone/>
            </a:pPr>
            <a:r>
              <a:t/>
            </a:r>
            <a:endParaRPr b="0" i="0" sz="2100" u="none" cap="none" strike="noStrike">
              <a:solidFill>
                <a:schemeClr val="lt1"/>
              </a:solidFill>
              <a:latin typeface="Garamond"/>
              <a:ea typeface="Garamond"/>
              <a:cs typeface="Garamond"/>
              <a:sym typeface="Garamond"/>
            </a:endParaRPr>
          </a:p>
          <a:p>
            <a:pPr indent="0" lvl="0" marL="0" marR="0" rtl="0" algn="ctr">
              <a:lnSpc>
                <a:spcPct val="100000"/>
              </a:lnSpc>
              <a:spcBef>
                <a:spcPts val="0"/>
              </a:spcBef>
              <a:spcAft>
                <a:spcPts val="0"/>
              </a:spcAft>
              <a:buClr>
                <a:schemeClr val="accent1"/>
              </a:buClr>
              <a:buSzPct val="25000"/>
              <a:buFont typeface="Garamond"/>
              <a:buNone/>
            </a:pPr>
            <a:r>
              <a:rPr b="0" i="0" lang="en-US" sz="2400" u="sng" cap="none" strike="noStrike">
                <a:solidFill>
                  <a:srgbClr val="FF0000"/>
                </a:solidFill>
                <a:latin typeface="Garamond"/>
                <a:ea typeface="Garamond"/>
                <a:cs typeface="Garamond"/>
                <a:sym typeface="Garamond"/>
              </a:rPr>
              <a:t>Suicide </a:t>
            </a:r>
            <a:r>
              <a:rPr b="0" i="0" lang="en-US" sz="2400" u="sng" cap="none" strike="noStrike">
                <a:solidFill>
                  <a:schemeClr val="lt1"/>
                </a:solidFill>
                <a:latin typeface="Garamond"/>
                <a:ea typeface="Garamond"/>
                <a:cs typeface="Garamond"/>
                <a:sym typeface="Garamond"/>
              </a:rPr>
              <a:t>is now the leading cause of death among youth ages 10-19 in Utah.</a:t>
            </a:r>
          </a:p>
          <a:p>
            <a:pPr indent="0" lvl="0" marL="0" marR="0" rtl="0" algn="l">
              <a:lnSpc>
                <a:spcPct val="100000"/>
              </a:lnSpc>
              <a:spcBef>
                <a:spcPts val="0"/>
              </a:spcBef>
              <a:spcAft>
                <a:spcPts val="0"/>
              </a:spcAft>
              <a:buClr>
                <a:schemeClr val="accent1"/>
              </a:buClr>
              <a:buSzPct val="25000"/>
              <a:buFont typeface="Garamond"/>
              <a:buNone/>
            </a:pPr>
            <a:r>
              <a:t/>
            </a:r>
            <a:endParaRPr b="0" i="0" sz="1400" u="none" cap="none" strike="noStrike">
              <a:solidFill>
                <a:srgbClr val="000000"/>
              </a:solidFill>
              <a:latin typeface="Arial"/>
              <a:ea typeface="Arial"/>
              <a:cs typeface="Arial"/>
              <a:sym typeface="Arial"/>
            </a:endParaRPr>
          </a:p>
        </p:txBody>
      </p:sp>
      <p:sp>
        <p:nvSpPr>
          <p:cNvPr id="139" name="Shape 139"/>
          <p:cNvSpPr txBox="1"/>
          <p:nvPr>
            <p:ph type="title"/>
          </p:nvPr>
        </p:nvSpPr>
        <p:spPr>
          <a:xfrm>
            <a:off x="2514600" y="975358"/>
            <a:ext cx="4114800" cy="701100"/>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1D62AB"/>
              </a:buClr>
              <a:buSzPct val="25000"/>
              <a:buFont typeface="Garamond"/>
              <a:buNone/>
            </a:pPr>
            <a:r>
              <a:t/>
            </a:r>
            <a:endParaRPr b="1" i="0" sz="1800" u="none" cap="none" strike="noStrike">
              <a:solidFill>
                <a:srgbClr val="1D62AB"/>
              </a:solidFill>
              <a:latin typeface="Garamond"/>
              <a:ea typeface="Garamond"/>
              <a:cs typeface="Garamond"/>
              <a:sym typeface="Garamond"/>
            </a:endParaRPr>
          </a:p>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More Statistics</a:t>
            </a:r>
          </a:p>
          <a:p>
            <a:pPr indent="0" lvl="0" marL="0" marR="0" rtl="0" algn="l">
              <a:lnSpc>
                <a:spcPct val="100000"/>
              </a:lnSpc>
              <a:spcBef>
                <a:spcPts val="0"/>
              </a:spcBef>
              <a:spcAft>
                <a:spcPts val="0"/>
              </a:spcAft>
              <a:buClr>
                <a:srgbClr val="1D62AB"/>
              </a:buClr>
              <a:buSzPct val="25000"/>
              <a:buFont typeface="Garamond"/>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1000"/>
                                        <p:tgtEl>
                                          <p:spTgt spid="1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1000"/>
                                        <p:tgtEl>
                                          <p:spTgt spid="1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animEffect filter="fade" transition="in">
                                      <p:cBhvr>
                                        <p:cTn dur="1000"/>
                                        <p:tgtEl>
                                          <p:spTgt spid="13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0" st="10"/>
                                            </p:txEl>
                                          </p:spTgt>
                                        </p:tgtEl>
                                        <p:attrNameLst>
                                          <p:attrName>style.visibility</p:attrName>
                                        </p:attrNameLst>
                                      </p:cBhvr>
                                      <p:to>
                                        <p:strVal val="visible"/>
                                      </p:to>
                                    </p:set>
                                    <p:animEffect filter="fade" transition="in">
                                      <p:cBhvr>
                                        <p:cTn dur="1000"/>
                                        <p:tgtEl>
                                          <p:spTgt spid="13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1" st="11"/>
                                            </p:txEl>
                                          </p:spTgt>
                                        </p:tgtEl>
                                        <p:attrNameLst>
                                          <p:attrName>style.visibility</p:attrName>
                                        </p:attrNameLst>
                                      </p:cBhvr>
                                      <p:to>
                                        <p:strVal val="visible"/>
                                      </p:to>
                                    </p:set>
                                    <p:animEffect filter="fade" transition="in">
                                      <p:cBhvr>
                                        <p:cTn dur="1000"/>
                                        <p:tgtEl>
                                          <p:spTgt spid="13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2" st="12"/>
                                            </p:txEl>
                                          </p:spTgt>
                                        </p:tgtEl>
                                        <p:attrNameLst>
                                          <p:attrName>style.visibility</p:attrName>
                                        </p:attrNameLst>
                                      </p:cBhvr>
                                      <p:to>
                                        <p:strVal val="visible"/>
                                      </p:to>
                                    </p:set>
                                    <p:animEffect filter="fade" transition="in">
                                      <p:cBhvr>
                                        <p:cTn dur="1000"/>
                                        <p:tgtEl>
                                          <p:spTgt spid="13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3" st="13"/>
                                            </p:txEl>
                                          </p:spTgt>
                                        </p:tgtEl>
                                        <p:attrNameLst>
                                          <p:attrName>style.visibility</p:attrName>
                                        </p:attrNameLst>
                                      </p:cBhvr>
                                      <p:to>
                                        <p:strVal val="visible"/>
                                      </p:to>
                                    </p:set>
                                    <p:animEffect filter="fade" transition="in">
                                      <p:cBhvr>
                                        <p:cTn dur="1000"/>
                                        <p:tgtEl>
                                          <p:spTgt spid="138">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 type="body"/>
          </p:nvPr>
        </p:nvSpPr>
        <p:spPr>
          <a:xfrm>
            <a:off x="457200" y="2020824"/>
            <a:ext cx="8229600" cy="407517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Garamond"/>
              <a:buNone/>
            </a:pPr>
            <a:r>
              <a:rPr b="0" i="0" lang="en-US" sz="5400" u="none" cap="none" strike="noStrike">
                <a:solidFill>
                  <a:schemeClr val="lt1"/>
                </a:solidFill>
                <a:latin typeface="Garamond"/>
                <a:ea typeface="Garamond"/>
                <a:cs typeface="Garamond"/>
                <a:sym typeface="Garamond"/>
              </a:rPr>
              <a:t>Teens who talk about suicide are doing it for attention.</a:t>
            </a:r>
          </a:p>
        </p:txBody>
      </p:sp>
      <p:sp>
        <p:nvSpPr>
          <p:cNvPr id="145" name="Shape 145"/>
          <p:cNvSpPr txBox="1"/>
          <p:nvPr>
            <p:ph type="title"/>
          </p:nvPr>
        </p:nvSpPr>
        <p:spPr>
          <a:xfrm>
            <a:off x="2514600" y="975358"/>
            <a:ext cx="4114800" cy="701039"/>
          </a:xfrm>
          <a:prstGeom prst="rect">
            <a:avLst/>
          </a:prstGeom>
          <a:solidFill>
            <a:schemeClr val="lt1"/>
          </a:solidFill>
          <a:ln cap="flat" cmpd="thinThick" w="762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D62AB"/>
              </a:buClr>
              <a:buSzPct val="25000"/>
              <a:buFont typeface="Garamond"/>
              <a:buNone/>
            </a:pPr>
            <a:r>
              <a:rPr b="1" i="0" lang="en-US" sz="1800" u="none" cap="none" strike="noStrike">
                <a:solidFill>
                  <a:srgbClr val="1D62AB"/>
                </a:solidFill>
                <a:latin typeface="Garamond"/>
                <a:ea typeface="Garamond"/>
                <a:cs typeface="Garamond"/>
                <a:sym typeface="Garamond"/>
              </a:rPr>
              <a:t>TRUE OR FALSE?</a:t>
            </a:r>
          </a:p>
        </p:txBody>
      </p:sp>
    </p:spTree>
  </p:cSld>
  <p:clrMapOvr>
    <a:masterClrMapping/>
  </p:clrMapOvr>
</p:sld>
</file>

<file path=ppt/theme/theme1.xml><?xml version="1.0" encoding="utf-8"?>
<a:theme xmlns:a="http://schemas.openxmlformats.org/drawingml/2006/main" xmlns:r="http://schemas.openxmlformats.org/officeDocument/2006/relationships" name="BlackTi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