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0" name="Shape 1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
        <p:nvSpPr>
          <p:cNvPr id="131" name="Shape 13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83" name="Shape 283"/>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ctr" bIns="91425" lIns="91425" rIns="91425" tIns="91425">
            <a:noAutofit/>
          </a:bodyPr>
          <a:lstStyle/>
          <a:p>
            <a:pPr lvl="0">
              <a:spcBef>
                <a:spcPts val="0"/>
              </a:spcBef>
              <a:buNone/>
            </a:pPr>
            <a:r>
              <a:t/>
            </a:r>
            <a:endParaRPr/>
          </a:p>
        </p:txBody>
      </p:sp>
      <p:sp>
        <p:nvSpPr>
          <p:cNvPr id="290" name="Shape 290"/>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50" name="Shape 1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t/>
            </a:r>
            <a:endParaRPr/>
          </a:p>
        </p:txBody>
      </p:sp>
      <p:sp>
        <p:nvSpPr>
          <p:cNvPr id="151" name="Shape 15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58" name="Shape 15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i="0" lang="en-US" sz="1800" u="none" cap="none" strike="noStrike"/>
              <a:t>Stop at about 1:45</a:t>
            </a:r>
          </a:p>
        </p:txBody>
      </p:sp>
      <p:sp>
        <p:nvSpPr>
          <p:cNvPr id="159" name="Shape 15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8" name="Shape 178"/>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9" name="Shape 29"/>
        <p:cNvGrpSpPr/>
        <p:nvPr/>
      </p:nvGrpSpPr>
      <p:grpSpPr>
        <a:xfrm>
          <a:off x="0" y="0"/>
          <a:ext cx="0" cy="0"/>
          <a:chOff x="0" y="0"/>
          <a:chExt cx="0" cy="0"/>
        </a:xfrm>
      </p:grpSpPr>
      <p:sp>
        <p:nvSpPr>
          <p:cNvPr id="30" name="Shape 30"/>
          <p:cNvSpPr txBox="1"/>
          <p:nvPr>
            <p:ph type="ctrTitle"/>
          </p:nvPr>
        </p:nvSpPr>
        <p:spPr>
          <a:xfrm>
            <a:off x="2971800" y="1828800"/>
            <a:ext cx="6019799" cy="2209799"/>
          </a:xfrm>
          <a:prstGeom prst="rect">
            <a:avLst/>
          </a:prstGeom>
          <a:noFill/>
          <a:ln>
            <a:noFill/>
          </a:ln>
        </p:spPr>
        <p:txBody>
          <a:bodyPr anchorCtr="0" anchor="ctr"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31" name="Shape 31"/>
          <p:cNvSpPr txBox="1"/>
          <p:nvPr>
            <p:ph idx="1" type="subTitle"/>
          </p:nvPr>
        </p:nvSpPr>
        <p:spPr>
          <a:xfrm>
            <a:off x="2971800" y="4267200"/>
            <a:ext cx="6019799" cy="1752600"/>
          </a:xfrm>
          <a:prstGeom prst="rect">
            <a:avLst/>
          </a:prstGeom>
          <a:noFill/>
          <a:ln>
            <a:noFill/>
          </a:ln>
        </p:spPr>
        <p:txBody>
          <a:bodyPr anchorCtr="0" anchor="t" bIns="91425" lIns="91425" rIns="91425" tIns="91425"/>
          <a:lstStyle>
            <a:lvl1pPr indent="0" lvl="0" marL="0" marR="0" rtl="0" algn="l">
              <a:spcBef>
                <a:spcPts val="680"/>
              </a:spcBef>
              <a:spcAft>
                <a:spcPts val="0"/>
              </a:spcAft>
              <a:buClr>
                <a:schemeClr val="dk1"/>
              </a:buClr>
              <a:buFont typeface="Noto Symbol"/>
              <a:buNone/>
              <a:defRPr/>
            </a:lvl1pPr>
            <a:lvl2pPr indent="-143509" lvl="1" marL="742950" marR="0" rtl="0" algn="l">
              <a:spcBef>
                <a:spcPts val="560"/>
              </a:spcBef>
              <a:spcAft>
                <a:spcPts val="0"/>
              </a:spcAft>
              <a:buClr>
                <a:schemeClr val="accent2"/>
              </a:buClr>
              <a:buFont typeface="Noto Symbol"/>
              <a:buChar char="◻"/>
              <a:defRPr/>
            </a:lvl2pPr>
            <a:lvl3pPr indent="-129539" lvl="2" marL="1143000" marR="0" rtl="0" algn="l">
              <a:spcBef>
                <a:spcPts val="480"/>
              </a:spcBef>
              <a:spcAft>
                <a:spcPts val="0"/>
              </a:spcAft>
              <a:buClr>
                <a:schemeClr val="dk1"/>
              </a:buClr>
              <a:buFont typeface="Noto Symbol"/>
              <a:buChar char="■"/>
              <a:defRPr/>
            </a:lvl3pPr>
            <a:lvl4pPr indent="-139700" lvl="3" marL="1600200" marR="0" rtl="0" algn="l">
              <a:spcBef>
                <a:spcPts val="400"/>
              </a:spcBef>
              <a:spcAft>
                <a:spcPts val="0"/>
              </a:spcAft>
              <a:buClr>
                <a:schemeClr val="accent2"/>
              </a:buClr>
              <a:buFont typeface="Noto Symbol"/>
              <a:buChar char="◻"/>
              <a:defRPr/>
            </a:lvl4pPr>
            <a:lvl5pPr indent="-101600" lvl="4" marL="2057400" marR="0" rtl="0" algn="l">
              <a:spcBef>
                <a:spcPts val="400"/>
              </a:spcBef>
              <a:spcAft>
                <a:spcPts val="0"/>
              </a:spcAft>
              <a:buClr>
                <a:schemeClr val="dk1"/>
              </a:buClr>
              <a:buFont typeface="Noto Symbol"/>
              <a:buChar char="▪"/>
              <a:defRPr/>
            </a:lvl5pPr>
            <a:lvl6pPr indent="-101600" lvl="5" marL="2514600" marR="0" rtl="0" algn="l">
              <a:spcBef>
                <a:spcPts val="400"/>
              </a:spcBef>
              <a:spcAft>
                <a:spcPts val="0"/>
              </a:spcAft>
              <a:buClr>
                <a:schemeClr val="dk1"/>
              </a:buClr>
              <a:buFont typeface="Noto Symbol"/>
              <a:buChar char="▪"/>
              <a:defRPr/>
            </a:lvl6pPr>
            <a:lvl7pPr indent="-101600" lvl="6" marL="2971800" marR="0" rtl="0" algn="l">
              <a:spcBef>
                <a:spcPts val="400"/>
              </a:spcBef>
              <a:spcAft>
                <a:spcPts val="0"/>
              </a:spcAft>
              <a:buClr>
                <a:schemeClr val="dk1"/>
              </a:buClr>
              <a:buFont typeface="Noto Symbol"/>
              <a:buChar char="▪"/>
              <a:defRPr/>
            </a:lvl7pPr>
            <a:lvl8pPr indent="-101600" lvl="7" marL="3429000" marR="0" rtl="0" algn="l">
              <a:spcBef>
                <a:spcPts val="400"/>
              </a:spcBef>
              <a:spcAft>
                <a:spcPts val="0"/>
              </a:spcAft>
              <a:buClr>
                <a:schemeClr val="dk1"/>
              </a:buClr>
              <a:buFont typeface="Noto Symbol"/>
              <a:buChar char="▪"/>
              <a:defRPr/>
            </a:lvl8pPr>
            <a:lvl9pPr indent="-101600" lvl="8" marL="3886200" marR="0" rtl="0" algn="l">
              <a:spcBef>
                <a:spcPts val="400"/>
              </a:spcBef>
              <a:spcAft>
                <a:spcPts val="0"/>
              </a:spcAft>
              <a:buClr>
                <a:schemeClr val="dk1"/>
              </a:buClr>
              <a:buFont typeface="Noto Symbol"/>
              <a:buChar char="▪"/>
              <a:defRPr/>
            </a:lvl9pPr>
          </a:lstStyle>
          <a:p/>
        </p:txBody>
      </p:sp>
      <p:sp>
        <p:nvSpPr>
          <p:cNvPr id="32" name="Shape 32"/>
          <p:cNvSpPr txBox="1"/>
          <p:nvPr>
            <p:ph idx="10" type="dt"/>
          </p:nvPr>
        </p:nvSpPr>
        <p:spPr>
          <a:xfrm>
            <a:off x="457200" y="6248400"/>
            <a:ext cx="2133599"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3" name="Shape 33"/>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4" name="Shape 34"/>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99" name="Shape 99"/>
        <p:cNvGrpSpPr/>
        <p:nvPr/>
      </p:nvGrpSpPr>
      <p:grpSpPr>
        <a:xfrm>
          <a:off x="0" y="0"/>
          <a:ext cx="0" cy="0"/>
          <a:chOff x="0" y="0"/>
          <a:chExt cx="0" cy="0"/>
        </a:xfrm>
      </p:grpSpPr>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1" name="Shape 10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102" name="Shape 10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3" name="Shape 10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104" name="Shape 10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5" name="Shape 105"/>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6" name="Shape 106"/>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107" name="Shape 107"/>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08" name="Shape 108"/>
        <p:cNvGrpSpPr/>
        <p:nvPr/>
      </p:nvGrpSpPr>
      <p:grpSpPr>
        <a:xfrm>
          <a:off x="0" y="0"/>
          <a:ext cx="0" cy="0"/>
          <a:chOff x="0" y="0"/>
          <a:chExt cx="0" cy="0"/>
        </a:xfrm>
      </p:grpSpPr>
      <p:sp>
        <p:nvSpPr>
          <p:cNvPr id="109" name="Shape 109"/>
          <p:cNvSpPr txBox="1"/>
          <p:nvPr>
            <p:ph type="title"/>
          </p:nvPr>
        </p:nvSpPr>
        <p:spPr>
          <a:xfrm>
            <a:off x="457200" y="457200"/>
            <a:ext cx="8229600" cy="1371599"/>
          </a:xfrm>
          <a:prstGeom prst="rect">
            <a:avLst/>
          </a:prstGeom>
          <a:noFill/>
          <a:ln>
            <a:noFill/>
          </a:ln>
        </p:spPr>
        <p:txBody>
          <a:bodyPr anchorCtr="0" anchor="ctr"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110" name="Shape 110"/>
          <p:cNvSpPr txBox="1"/>
          <p:nvPr>
            <p:ph idx="1" type="body"/>
          </p:nvPr>
        </p:nvSpPr>
        <p:spPr>
          <a:xfrm>
            <a:off x="457200" y="1981200"/>
            <a:ext cx="4038599" cy="38862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1" name="Shape 111"/>
          <p:cNvSpPr txBox="1"/>
          <p:nvPr>
            <p:ph idx="2" type="body"/>
          </p:nvPr>
        </p:nvSpPr>
        <p:spPr>
          <a:xfrm>
            <a:off x="4648200" y="1981200"/>
            <a:ext cx="4038599" cy="38862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2" name="Shape 112"/>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3" name="Shape 113"/>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114" name="Shape 114"/>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118" name="Shape 118"/>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9" name="Shape 119"/>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120" name="Shape 120"/>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1" name="Shape 51"/>
        <p:cNvGrpSpPr/>
        <p:nvPr/>
      </p:nvGrpSpPr>
      <p:grpSpPr>
        <a:xfrm>
          <a:off x="0" y="0"/>
          <a:ext cx="0" cy="0"/>
          <a:chOff x="0" y="0"/>
          <a:chExt cx="0" cy="0"/>
        </a:xfrm>
      </p:grpSpPr>
      <p:sp>
        <p:nvSpPr>
          <p:cNvPr id="52" name="Shape 52"/>
          <p:cNvSpPr txBox="1"/>
          <p:nvPr>
            <p:ph type="title"/>
          </p:nvPr>
        </p:nvSpPr>
        <p:spPr>
          <a:xfrm>
            <a:off x="457200" y="457200"/>
            <a:ext cx="8229600" cy="1371599"/>
          </a:xfrm>
          <a:prstGeom prst="rect">
            <a:avLst/>
          </a:prstGeom>
          <a:noFill/>
          <a:ln>
            <a:noFill/>
          </a:ln>
        </p:spPr>
        <p:txBody>
          <a:bodyPr anchorCtr="0" anchor="ctr"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53" name="Shape 53"/>
          <p:cNvSpPr txBox="1"/>
          <p:nvPr>
            <p:ph idx="1" type="body"/>
          </p:nvPr>
        </p:nvSpPr>
        <p:spPr>
          <a:xfrm>
            <a:off x="457200" y="1981200"/>
            <a:ext cx="8229600" cy="3886200"/>
          </a:xfrm>
          <a:prstGeom prst="rect">
            <a:avLst/>
          </a:prstGeom>
          <a:noFill/>
          <a:ln>
            <a:noFill/>
          </a:ln>
        </p:spPr>
        <p:txBody>
          <a:bodyPr anchorCtr="0" anchor="t" bIns="91425" lIns="91425" rIns="91425" tIns="91425"/>
          <a:lstStyle>
            <a:lvl1pPr indent="-190500" lvl="0" marL="342900" rtl="0" algn="l">
              <a:spcBef>
                <a:spcPts val="640"/>
              </a:spcBef>
              <a:spcAft>
                <a:spcPts val="0"/>
              </a:spcAft>
              <a:buClr>
                <a:schemeClr val="dk1"/>
              </a:buClr>
              <a:buFont typeface="Noto Symbol"/>
              <a:buChar char="■"/>
              <a:defRPr/>
            </a:lvl1pPr>
            <a:lvl2pPr indent="-143509" lvl="1" marL="742950" rtl="0" algn="l">
              <a:spcBef>
                <a:spcPts val="560"/>
              </a:spcBef>
              <a:spcAft>
                <a:spcPts val="0"/>
              </a:spcAft>
              <a:buClr>
                <a:schemeClr val="accent2"/>
              </a:buClr>
              <a:buFont typeface="Noto Symbol"/>
              <a:buChar char="◻"/>
              <a:defRPr/>
            </a:lvl2pPr>
            <a:lvl3pPr indent="-129539" lvl="2" marL="1143000" rtl="0" algn="l">
              <a:spcBef>
                <a:spcPts val="480"/>
              </a:spcBef>
              <a:spcAft>
                <a:spcPts val="0"/>
              </a:spcAft>
              <a:buClr>
                <a:schemeClr val="dk1"/>
              </a:buClr>
              <a:buFont typeface="Noto Symbol"/>
              <a:buChar char="■"/>
              <a:defRPr/>
            </a:lvl3pPr>
            <a:lvl4pPr indent="-139700" lvl="3" marL="1600200" rtl="0" algn="l">
              <a:spcBef>
                <a:spcPts val="400"/>
              </a:spcBef>
              <a:spcAft>
                <a:spcPts val="0"/>
              </a:spcAft>
              <a:buClr>
                <a:schemeClr val="accent2"/>
              </a:buClr>
              <a:buFont typeface="Noto Symbol"/>
              <a:buChar char="◻"/>
              <a:defRPr/>
            </a:lvl4pPr>
            <a:lvl5pPr indent="-101600" lvl="4" marL="2057400" rtl="0" algn="l">
              <a:spcBef>
                <a:spcPts val="400"/>
              </a:spcBef>
              <a:spcAft>
                <a:spcPts val="0"/>
              </a:spcAft>
              <a:buClr>
                <a:schemeClr val="dk1"/>
              </a:buClr>
              <a:buFont typeface="Noto Symbol"/>
              <a:buChar char="▪"/>
              <a:defRPr/>
            </a:lvl5pPr>
            <a:lvl6pPr indent="-101600" lvl="5" marL="2514600" rtl="0" algn="l">
              <a:spcBef>
                <a:spcPts val="400"/>
              </a:spcBef>
              <a:spcAft>
                <a:spcPts val="0"/>
              </a:spcAft>
              <a:buClr>
                <a:schemeClr val="dk1"/>
              </a:buClr>
              <a:buFont typeface="Noto Symbol"/>
              <a:buChar char="▪"/>
              <a:defRPr/>
            </a:lvl6pPr>
            <a:lvl7pPr indent="-101600" lvl="6" marL="2971800" rtl="0" algn="l">
              <a:spcBef>
                <a:spcPts val="400"/>
              </a:spcBef>
              <a:spcAft>
                <a:spcPts val="0"/>
              </a:spcAft>
              <a:buClr>
                <a:schemeClr val="dk1"/>
              </a:buClr>
              <a:buFont typeface="Noto Symbol"/>
              <a:buChar char="▪"/>
              <a:defRPr/>
            </a:lvl7pPr>
            <a:lvl8pPr indent="-101600" lvl="7" marL="3429000" rtl="0" algn="l">
              <a:spcBef>
                <a:spcPts val="400"/>
              </a:spcBef>
              <a:spcAft>
                <a:spcPts val="0"/>
              </a:spcAft>
              <a:buClr>
                <a:schemeClr val="dk1"/>
              </a:buClr>
              <a:buFont typeface="Noto Symbol"/>
              <a:buChar char="▪"/>
              <a:defRPr/>
            </a:lvl8pPr>
            <a:lvl9pPr indent="-101600" lvl="8" marL="3886200" rtl="0" algn="l">
              <a:spcBef>
                <a:spcPts val="400"/>
              </a:spcBef>
              <a:spcAft>
                <a:spcPts val="0"/>
              </a:spcAft>
              <a:buClr>
                <a:schemeClr val="dk1"/>
              </a:buClr>
              <a:buFont typeface="Noto Symbol"/>
              <a:buChar char="▪"/>
              <a:defRPr/>
            </a:lvl9pPr>
          </a:lstStyle>
          <a:p/>
        </p:txBody>
      </p:sp>
      <p:sp>
        <p:nvSpPr>
          <p:cNvPr id="54" name="Shape 54"/>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5" name="Shape 55"/>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56" name="Shape 56"/>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57" name="Shape 57"/>
        <p:cNvGrpSpPr/>
        <p:nvPr/>
      </p:nvGrpSpPr>
      <p:grpSpPr>
        <a:xfrm>
          <a:off x="0" y="0"/>
          <a:ext cx="0" cy="0"/>
          <a:chOff x="0" y="0"/>
          <a:chExt cx="0" cy="0"/>
        </a:xfrm>
      </p:grpSpPr>
      <p:sp>
        <p:nvSpPr>
          <p:cNvPr id="58" name="Shape 58"/>
          <p:cNvSpPr txBox="1"/>
          <p:nvPr>
            <p:ph type="title"/>
          </p:nvPr>
        </p:nvSpPr>
        <p:spPr>
          <a:xfrm>
            <a:off x="457200" y="457200"/>
            <a:ext cx="8229600" cy="1371599"/>
          </a:xfrm>
          <a:prstGeom prst="rect">
            <a:avLst/>
          </a:prstGeom>
          <a:noFill/>
          <a:ln>
            <a:noFill/>
          </a:ln>
        </p:spPr>
        <p:txBody>
          <a:bodyPr anchorCtr="0" anchor="ctr"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59" name="Shape 59"/>
          <p:cNvSpPr txBox="1"/>
          <p:nvPr>
            <p:ph idx="1" type="body"/>
          </p:nvPr>
        </p:nvSpPr>
        <p:spPr>
          <a:xfrm>
            <a:off x="457200" y="1981200"/>
            <a:ext cx="4038599" cy="3886200"/>
          </a:xfrm>
          <a:prstGeom prst="rect">
            <a:avLst/>
          </a:prstGeom>
          <a:noFill/>
          <a:ln>
            <a:noFill/>
          </a:ln>
        </p:spPr>
        <p:txBody>
          <a:bodyPr anchorCtr="0" anchor="t" bIns="91425" lIns="91425" rIns="91425" tIns="91425"/>
          <a:lstStyle>
            <a:lvl1pPr indent="-190500" lvl="0" marL="342900" rtl="0" algn="l">
              <a:spcBef>
                <a:spcPts val="640"/>
              </a:spcBef>
              <a:spcAft>
                <a:spcPts val="0"/>
              </a:spcAft>
              <a:buClr>
                <a:schemeClr val="dk1"/>
              </a:buClr>
              <a:buFont typeface="Noto Symbol"/>
              <a:buChar char="■"/>
              <a:defRPr/>
            </a:lvl1pPr>
            <a:lvl2pPr indent="-143509" lvl="1" marL="742950" rtl="0" algn="l">
              <a:spcBef>
                <a:spcPts val="560"/>
              </a:spcBef>
              <a:spcAft>
                <a:spcPts val="0"/>
              </a:spcAft>
              <a:buClr>
                <a:schemeClr val="accent2"/>
              </a:buClr>
              <a:buFont typeface="Noto Symbol"/>
              <a:buChar char="◻"/>
              <a:defRPr/>
            </a:lvl2pPr>
            <a:lvl3pPr indent="-129539" lvl="2" marL="1143000" rtl="0" algn="l">
              <a:spcBef>
                <a:spcPts val="480"/>
              </a:spcBef>
              <a:spcAft>
                <a:spcPts val="0"/>
              </a:spcAft>
              <a:buClr>
                <a:schemeClr val="dk1"/>
              </a:buClr>
              <a:buFont typeface="Noto Symbol"/>
              <a:buChar char="■"/>
              <a:defRPr/>
            </a:lvl3pPr>
            <a:lvl4pPr indent="-139700" lvl="3" marL="1600200" rtl="0" algn="l">
              <a:spcBef>
                <a:spcPts val="400"/>
              </a:spcBef>
              <a:spcAft>
                <a:spcPts val="0"/>
              </a:spcAft>
              <a:buClr>
                <a:schemeClr val="accent2"/>
              </a:buClr>
              <a:buFont typeface="Noto Symbol"/>
              <a:buChar char="◻"/>
              <a:defRPr/>
            </a:lvl4pPr>
            <a:lvl5pPr indent="-101600" lvl="4" marL="2057400" rtl="0" algn="l">
              <a:spcBef>
                <a:spcPts val="400"/>
              </a:spcBef>
              <a:spcAft>
                <a:spcPts val="0"/>
              </a:spcAft>
              <a:buClr>
                <a:schemeClr val="dk1"/>
              </a:buClr>
              <a:buFont typeface="Noto Symbol"/>
              <a:buChar char="▪"/>
              <a:defRPr/>
            </a:lvl5pPr>
            <a:lvl6pPr indent="-101600" lvl="5" marL="2514600" rtl="0" algn="l">
              <a:spcBef>
                <a:spcPts val="400"/>
              </a:spcBef>
              <a:spcAft>
                <a:spcPts val="0"/>
              </a:spcAft>
              <a:buClr>
                <a:schemeClr val="dk1"/>
              </a:buClr>
              <a:buFont typeface="Noto Symbol"/>
              <a:buChar char="▪"/>
              <a:defRPr/>
            </a:lvl6pPr>
            <a:lvl7pPr indent="-101600" lvl="6" marL="2971800" rtl="0" algn="l">
              <a:spcBef>
                <a:spcPts val="400"/>
              </a:spcBef>
              <a:spcAft>
                <a:spcPts val="0"/>
              </a:spcAft>
              <a:buClr>
                <a:schemeClr val="dk1"/>
              </a:buClr>
              <a:buFont typeface="Noto Symbol"/>
              <a:buChar char="▪"/>
              <a:defRPr/>
            </a:lvl7pPr>
            <a:lvl8pPr indent="-101600" lvl="7" marL="3429000" rtl="0" algn="l">
              <a:spcBef>
                <a:spcPts val="400"/>
              </a:spcBef>
              <a:spcAft>
                <a:spcPts val="0"/>
              </a:spcAft>
              <a:buClr>
                <a:schemeClr val="dk1"/>
              </a:buClr>
              <a:buFont typeface="Noto Symbol"/>
              <a:buChar char="▪"/>
              <a:defRPr/>
            </a:lvl8pPr>
            <a:lvl9pPr indent="-101600" lvl="8" marL="3886200" rtl="0" algn="l">
              <a:spcBef>
                <a:spcPts val="400"/>
              </a:spcBef>
              <a:spcAft>
                <a:spcPts val="0"/>
              </a:spcAft>
              <a:buClr>
                <a:schemeClr val="dk1"/>
              </a:buClr>
              <a:buFont typeface="Noto Symbol"/>
              <a:buChar char="▪"/>
              <a:defRPr/>
            </a:lvl9pPr>
          </a:lstStyle>
          <a:p/>
        </p:txBody>
      </p:sp>
      <p:sp>
        <p:nvSpPr>
          <p:cNvPr id="60" name="Shape 60"/>
          <p:cNvSpPr txBox="1"/>
          <p:nvPr>
            <p:ph idx="2" type="body"/>
          </p:nvPr>
        </p:nvSpPr>
        <p:spPr>
          <a:xfrm>
            <a:off x="4648200" y="1981200"/>
            <a:ext cx="4038599" cy="3886200"/>
          </a:xfrm>
          <a:prstGeom prst="rect">
            <a:avLst/>
          </a:prstGeom>
          <a:noFill/>
          <a:ln>
            <a:noFill/>
          </a:ln>
        </p:spPr>
        <p:txBody>
          <a:bodyPr anchorCtr="0" anchor="t" bIns="91425" lIns="91425" rIns="91425" tIns="91425"/>
          <a:lstStyle>
            <a:lvl1pPr indent="-190500" lvl="0" marL="342900" rtl="0" algn="l">
              <a:spcBef>
                <a:spcPts val="640"/>
              </a:spcBef>
              <a:spcAft>
                <a:spcPts val="0"/>
              </a:spcAft>
              <a:buClr>
                <a:schemeClr val="dk1"/>
              </a:buClr>
              <a:buFont typeface="Noto Symbol"/>
              <a:buChar char="■"/>
              <a:defRPr/>
            </a:lvl1pPr>
            <a:lvl2pPr indent="-143509" lvl="1" marL="742950" rtl="0" algn="l">
              <a:spcBef>
                <a:spcPts val="560"/>
              </a:spcBef>
              <a:spcAft>
                <a:spcPts val="0"/>
              </a:spcAft>
              <a:buClr>
                <a:schemeClr val="accent2"/>
              </a:buClr>
              <a:buFont typeface="Noto Symbol"/>
              <a:buChar char="◻"/>
              <a:defRPr/>
            </a:lvl2pPr>
            <a:lvl3pPr indent="-129539" lvl="2" marL="1143000" rtl="0" algn="l">
              <a:spcBef>
                <a:spcPts val="480"/>
              </a:spcBef>
              <a:spcAft>
                <a:spcPts val="0"/>
              </a:spcAft>
              <a:buClr>
                <a:schemeClr val="dk1"/>
              </a:buClr>
              <a:buFont typeface="Noto Symbol"/>
              <a:buChar char="■"/>
              <a:defRPr/>
            </a:lvl3pPr>
            <a:lvl4pPr indent="-139700" lvl="3" marL="1600200" rtl="0" algn="l">
              <a:spcBef>
                <a:spcPts val="400"/>
              </a:spcBef>
              <a:spcAft>
                <a:spcPts val="0"/>
              </a:spcAft>
              <a:buClr>
                <a:schemeClr val="accent2"/>
              </a:buClr>
              <a:buFont typeface="Noto Symbol"/>
              <a:buChar char="◻"/>
              <a:defRPr/>
            </a:lvl4pPr>
            <a:lvl5pPr indent="-101600" lvl="4" marL="2057400" rtl="0" algn="l">
              <a:spcBef>
                <a:spcPts val="400"/>
              </a:spcBef>
              <a:spcAft>
                <a:spcPts val="0"/>
              </a:spcAft>
              <a:buClr>
                <a:schemeClr val="dk1"/>
              </a:buClr>
              <a:buFont typeface="Noto Symbol"/>
              <a:buChar char="▪"/>
              <a:defRPr/>
            </a:lvl5pPr>
            <a:lvl6pPr indent="-101600" lvl="5" marL="2514600" rtl="0" algn="l">
              <a:spcBef>
                <a:spcPts val="400"/>
              </a:spcBef>
              <a:spcAft>
                <a:spcPts val="0"/>
              </a:spcAft>
              <a:buClr>
                <a:schemeClr val="dk1"/>
              </a:buClr>
              <a:buFont typeface="Noto Symbol"/>
              <a:buChar char="▪"/>
              <a:defRPr/>
            </a:lvl6pPr>
            <a:lvl7pPr indent="-101600" lvl="6" marL="2971800" rtl="0" algn="l">
              <a:spcBef>
                <a:spcPts val="400"/>
              </a:spcBef>
              <a:spcAft>
                <a:spcPts val="0"/>
              </a:spcAft>
              <a:buClr>
                <a:schemeClr val="dk1"/>
              </a:buClr>
              <a:buFont typeface="Noto Symbol"/>
              <a:buChar char="▪"/>
              <a:defRPr/>
            </a:lvl7pPr>
            <a:lvl8pPr indent="-101600" lvl="7" marL="3429000" rtl="0" algn="l">
              <a:spcBef>
                <a:spcPts val="400"/>
              </a:spcBef>
              <a:spcAft>
                <a:spcPts val="0"/>
              </a:spcAft>
              <a:buClr>
                <a:schemeClr val="dk1"/>
              </a:buClr>
              <a:buFont typeface="Noto Symbol"/>
              <a:buChar char="▪"/>
              <a:defRPr/>
            </a:lvl8pPr>
            <a:lvl9pPr indent="-101600" lvl="8" marL="3886200" rtl="0" algn="l">
              <a:spcBef>
                <a:spcPts val="400"/>
              </a:spcBef>
              <a:spcAft>
                <a:spcPts val="0"/>
              </a:spcAft>
              <a:buClr>
                <a:schemeClr val="dk1"/>
              </a:buClr>
              <a:buFont typeface="Noto Symbol"/>
              <a:buChar char="▪"/>
              <a:defRPr/>
            </a:lvl9pPr>
          </a:lstStyle>
          <a:p/>
        </p:txBody>
      </p:sp>
      <p:sp>
        <p:nvSpPr>
          <p:cNvPr id="61" name="Shape 61"/>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2" name="Shape 62"/>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63" name="Shape 63"/>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64" name="Shape 64"/>
        <p:cNvGrpSpPr/>
        <p:nvPr/>
      </p:nvGrpSpPr>
      <p:grpSpPr>
        <a:xfrm>
          <a:off x="0" y="0"/>
          <a:ext cx="0" cy="0"/>
          <a:chOff x="0" y="0"/>
          <a:chExt cx="0" cy="0"/>
        </a:xfrm>
      </p:grpSpPr>
      <p:sp>
        <p:nvSpPr>
          <p:cNvPr id="65" name="Shape 65"/>
          <p:cNvSpPr txBox="1"/>
          <p:nvPr>
            <p:ph type="title"/>
          </p:nvPr>
        </p:nvSpPr>
        <p:spPr>
          <a:xfrm rot="5400000">
            <a:off x="4952999" y="2133600"/>
            <a:ext cx="5410200" cy="2057400"/>
          </a:xfrm>
          <a:prstGeom prst="rect">
            <a:avLst/>
          </a:prstGeom>
          <a:noFill/>
          <a:ln>
            <a:noFill/>
          </a:ln>
        </p:spPr>
        <p:txBody>
          <a:bodyPr anchorCtr="0" anchor="ctr"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66" name="Shape 66"/>
          <p:cNvSpPr txBox="1"/>
          <p:nvPr>
            <p:ph idx="1" type="body"/>
          </p:nvPr>
        </p:nvSpPr>
        <p:spPr>
          <a:xfrm rot="5400000">
            <a:off x="762000" y="152400"/>
            <a:ext cx="5410200" cy="6019799"/>
          </a:xfrm>
          <a:prstGeom prst="rect">
            <a:avLst/>
          </a:prstGeom>
          <a:noFill/>
          <a:ln>
            <a:noFill/>
          </a:ln>
        </p:spPr>
        <p:txBody>
          <a:bodyPr anchorCtr="0" anchor="t" bIns="91425" lIns="91425" rIns="91425" tIns="91425"/>
          <a:lstStyle>
            <a:lvl1pPr indent="-190500" lvl="0" marL="342900" rtl="0" algn="l">
              <a:spcBef>
                <a:spcPts val="640"/>
              </a:spcBef>
              <a:spcAft>
                <a:spcPts val="0"/>
              </a:spcAft>
              <a:buClr>
                <a:schemeClr val="dk1"/>
              </a:buClr>
              <a:buFont typeface="Noto Symbol"/>
              <a:buChar char="■"/>
              <a:defRPr/>
            </a:lvl1pPr>
            <a:lvl2pPr indent="-143509" lvl="1" marL="742950" rtl="0" algn="l">
              <a:spcBef>
                <a:spcPts val="560"/>
              </a:spcBef>
              <a:spcAft>
                <a:spcPts val="0"/>
              </a:spcAft>
              <a:buClr>
                <a:schemeClr val="accent2"/>
              </a:buClr>
              <a:buFont typeface="Noto Symbol"/>
              <a:buChar char="◻"/>
              <a:defRPr/>
            </a:lvl2pPr>
            <a:lvl3pPr indent="-129539" lvl="2" marL="1143000" rtl="0" algn="l">
              <a:spcBef>
                <a:spcPts val="480"/>
              </a:spcBef>
              <a:spcAft>
                <a:spcPts val="0"/>
              </a:spcAft>
              <a:buClr>
                <a:schemeClr val="dk1"/>
              </a:buClr>
              <a:buFont typeface="Noto Symbol"/>
              <a:buChar char="■"/>
              <a:defRPr/>
            </a:lvl3pPr>
            <a:lvl4pPr indent="-139700" lvl="3" marL="1600200" rtl="0" algn="l">
              <a:spcBef>
                <a:spcPts val="400"/>
              </a:spcBef>
              <a:spcAft>
                <a:spcPts val="0"/>
              </a:spcAft>
              <a:buClr>
                <a:schemeClr val="accent2"/>
              </a:buClr>
              <a:buFont typeface="Noto Symbol"/>
              <a:buChar char="◻"/>
              <a:defRPr/>
            </a:lvl4pPr>
            <a:lvl5pPr indent="-101600" lvl="4" marL="2057400" rtl="0" algn="l">
              <a:spcBef>
                <a:spcPts val="400"/>
              </a:spcBef>
              <a:spcAft>
                <a:spcPts val="0"/>
              </a:spcAft>
              <a:buClr>
                <a:schemeClr val="dk1"/>
              </a:buClr>
              <a:buFont typeface="Noto Symbol"/>
              <a:buChar char="▪"/>
              <a:defRPr/>
            </a:lvl5pPr>
            <a:lvl6pPr indent="-101600" lvl="5" marL="2514600" rtl="0" algn="l">
              <a:spcBef>
                <a:spcPts val="400"/>
              </a:spcBef>
              <a:spcAft>
                <a:spcPts val="0"/>
              </a:spcAft>
              <a:buClr>
                <a:schemeClr val="dk1"/>
              </a:buClr>
              <a:buFont typeface="Noto Symbol"/>
              <a:buChar char="▪"/>
              <a:defRPr/>
            </a:lvl6pPr>
            <a:lvl7pPr indent="-101600" lvl="6" marL="2971800" rtl="0" algn="l">
              <a:spcBef>
                <a:spcPts val="400"/>
              </a:spcBef>
              <a:spcAft>
                <a:spcPts val="0"/>
              </a:spcAft>
              <a:buClr>
                <a:schemeClr val="dk1"/>
              </a:buClr>
              <a:buFont typeface="Noto Symbol"/>
              <a:buChar char="▪"/>
              <a:defRPr/>
            </a:lvl7pPr>
            <a:lvl8pPr indent="-101600" lvl="7" marL="3429000" rtl="0" algn="l">
              <a:spcBef>
                <a:spcPts val="400"/>
              </a:spcBef>
              <a:spcAft>
                <a:spcPts val="0"/>
              </a:spcAft>
              <a:buClr>
                <a:schemeClr val="dk1"/>
              </a:buClr>
              <a:buFont typeface="Noto Symbol"/>
              <a:buChar char="▪"/>
              <a:defRPr/>
            </a:lvl8pPr>
            <a:lvl9pPr indent="-101600" lvl="8" marL="3886200" rtl="0" algn="l">
              <a:spcBef>
                <a:spcPts val="400"/>
              </a:spcBef>
              <a:spcAft>
                <a:spcPts val="0"/>
              </a:spcAft>
              <a:buClr>
                <a:schemeClr val="dk1"/>
              </a:buClr>
              <a:buFont typeface="Noto Symbol"/>
              <a:buChar char="▪"/>
              <a:defRPr/>
            </a:lvl9pPr>
          </a:lstStyle>
          <a:p/>
        </p:txBody>
      </p:sp>
      <p:sp>
        <p:nvSpPr>
          <p:cNvPr id="67" name="Shape 67"/>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8" name="Shape 68"/>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69" name="Shape 69"/>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0" name="Shape 70"/>
        <p:cNvGrpSpPr/>
        <p:nvPr/>
      </p:nvGrpSpPr>
      <p:grpSpPr>
        <a:xfrm>
          <a:off x="0" y="0"/>
          <a:ext cx="0" cy="0"/>
          <a:chOff x="0" y="0"/>
          <a:chExt cx="0" cy="0"/>
        </a:xfrm>
      </p:grpSpPr>
      <p:sp>
        <p:nvSpPr>
          <p:cNvPr id="71" name="Shape 71"/>
          <p:cNvSpPr txBox="1"/>
          <p:nvPr>
            <p:ph type="title"/>
          </p:nvPr>
        </p:nvSpPr>
        <p:spPr>
          <a:xfrm>
            <a:off x="457200" y="457200"/>
            <a:ext cx="8229600" cy="1371599"/>
          </a:xfrm>
          <a:prstGeom prst="rect">
            <a:avLst/>
          </a:prstGeom>
          <a:noFill/>
          <a:ln>
            <a:noFill/>
          </a:ln>
        </p:spPr>
        <p:txBody>
          <a:bodyPr anchorCtr="0" anchor="ctr"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72" name="Shape 72"/>
          <p:cNvSpPr txBox="1"/>
          <p:nvPr>
            <p:ph idx="1" type="body"/>
          </p:nvPr>
        </p:nvSpPr>
        <p:spPr>
          <a:xfrm rot="5400000">
            <a:off x="2628899" y="-190500"/>
            <a:ext cx="3886200" cy="8229600"/>
          </a:xfrm>
          <a:prstGeom prst="rect">
            <a:avLst/>
          </a:prstGeom>
          <a:noFill/>
          <a:ln>
            <a:noFill/>
          </a:ln>
        </p:spPr>
        <p:txBody>
          <a:bodyPr anchorCtr="0" anchor="t" bIns="91425" lIns="91425" rIns="91425" tIns="91425"/>
          <a:lstStyle>
            <a:lvl1pPr indent="-190500" lvl="0" marL="342900" rtl="0" algn="l">
              <a:spcBef>
                <a:spcPts val="640"/>
              </a:spcBef>
              <a:spcAft>
                <a:spcPts val="0"/>
              </a:spcAft>
              <a:buClr>
                <a:schemeClr val="dk1"/>
              </a:buClr>
              <a:buFont typeface="Noto Symbol"/>
              <a:buChar char="■"/>
              <a:defRPr/>
            </a:lvl1pPr>
            <a:lvl2pPr indent="-143509" lvl="1" marL="742950" rtl="0" algn="l">
              <a:spcBef>
                <a:spcPts val="560"/>
              </a:spcBef>
              <a:spcAft>
                <a:spcPts val="0"/>
              </a:spcAft>
              <a:buClr>
                <a:schemeClr val="accent2"/>
              </a:buClr>
              <a:buFont typeface="Noto Symbol"/>
              <a:buChar char="◻"/>
              <a:defRPr/>
            </a:lvl2pPr>
            <a:lvl3pPr indent="-129539" lvl="2" marL="1143000" rtl="0" algn="l">
              <a:spcBef>
                <a:spcPts val="480"/>
              </a:spcBef>
              <a:spcAft>
                <a:spcPts val="0"/>
              </a:spcAft>
              <a:buClr>
                <a:schemeClr val="dk1"/>
              </a:buClr>
              <a:buFont typeface="Noto Symbol"/>
              <a:buChar char="■"/>
              <a:defRPr/>
            </a:lvl3pPr>
            <a:lvl4pPr indent="-139700" lvl="3" marL="1600200" rtl="0" algn="l">
              <a:spcBef>
                <a:spcPts val="400"/>
              </a:spcBef>
              <a:spcAft>
                <a:spcPts val="0"/>
              </a:spcAft>
              <a:buClr>
                <a:schemeClr val="accent2"/>
              </a:buClr>
              <a:buFont typeface="Noto Symbol"/>
              <a:buChar char="◻"/>
              <a:defRPr/>
            </a:lvl4pPr>
            <a:lvl5pPr indent="-101600" lvl="4" marL="2057400" rtl="0" algn="l">
              <a:spcBef>
                <a:spcPts val="400"/>
              </a:spcBef>
              <a:spcAft>
                <a:spcPts val="0"/>
              </a:spcAft>
              <a:buClr>
                <a:schemeClr val="dk1"/>
              </a:buClr>
              <a:buFont typeface="Noto Symbol"/>
              <a:buChar char="▪"/>
              <a:defRPr/>
            </a:lvl5pPr>
            <a:lvl6pPr indent="-101600" lvl="5" marL="2514600" rtl="0" algn="l">
              <a:spcBef>
                <a:spcPts val="400"/>
              </a:spcBef>
              <a:spcAft>
                <a:spcPts val="0"/>
              </a:spcAft>
              <a:buClr>
                <a:schemeClr val="dk1"/>
              </a:buClr>
              <a:buFont typeface="Noto Symbol"/>
              <a:buChar char="▪"/>
              <a:defRPr/>
            </a:lvl6pPr>
            <a:lvl7pPr indent="-101600" lvl="6" marL="2971800" rtl="0" algn="l">
              <a:spcBef>
                <a:spcPts val="400"/>
              </a:spcBef>
              <a:spcAft>
                <a:spcPts val="0"/>
              </a:spcAft>
              <a:buClr>
                <a:schemeClr val="dk1"/>
              </a:buClr>
              <a:buFont typeface="Noto Symbol"/>
              <a:buChar char="▪"/>
              <a:defRPr/>
            </a:lvl7pPr>
            <a:lvl8pPr indent="-101600" lvl="7" marL="3429000" rtl="0" algn="l">
              <a:spcBef>
                <a:spcPts val="400"/>
              </a:spcBef>
              <a:spcAft>
                <a:spcPts val="0"/>
              </a:spcAft>
              <a:buClr>
                <a:schemeClr val="dk1"/>
              </a:buClr>
              <a:buFont typeface="Noto Symbol"/>
              <a:buChar char="▪"/>
              <a:defRPr/>
            </a:lvl8pPr>
            <a:lvl9pPr indent="-101600" lvl="8" marL="3886200" rtl="0" algn="l">
              <a:spcBef>
                <a:spcPts val="400"/>
              </a:spcBef>
              <a:spcAft>
                <a:spcPts val="0"/>
              </a:spcAft>
              <a:buClr>
                <a:schemeClr val="dk1"/>
              </a:buClr>
              <a:buFont typeface="Noto Symbol"/>
              <a:buChar char="▪"/>
              <a:defRPr/>
            </a:lvl9pPr>
          </a:lstStyle>
          <a:p/>
        </p:txBody>
      </p:sp>
      <p:sp>
        <p:nvSpPr>
          <p:cNvPr id="73" name="Shape 73"/>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4" name="Shape 74"/>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75" name="Shape 75"/>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6" name="Shape 76"/>
        <p:cNvGrpSpPr/>
        <p:nvPr/>
      </p:nvGrpSpPr>
      <p:grpSpPr>
        <a:xfrm>
          <a:off x="0" y="0"/>
          <a:ext cx="0" cy="0"/>
          <a:chOff x="0" y="0"/>
          <a:chExt cx="0" cy="0"/>
        </a:xfrm>
      </p:grpSpPr>
      <p:sp>
        <p:nvSpPr>
          <p:cNvPr id="77" name="Shape 77"/>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p:nvPr>
            <p:ph idx="2" type="pic"/>
          </p:nvPr>
        </p:nvSpPr>
        <p:spPr>
          <a:xfrm>
            <a:off x="1792288" y="612775"/>
            <a:ext cx="5486399" cy="4114800"/>
          </a:xfrm>
          <a:prstGeom prst="rect">
            <a:avLst/>
          </a:prstGeom>
          <a:noFill/>
          <a:ln>
            <a:noFill/>
          </a:ln>
        </p:spPr>
      </p:sp>
      <p:sp>
        <p:nvSpPr>
          <p:cNvPr id="79" name="Shape 7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80" name="Shape 80"/>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1" name="Shape 81"/>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82" name="Shape 82"/>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83" name="Shape 83"/>
        <p:cNvGrpSpPr/>
        <p:nvPr/>
      </p:nvGrpSpPr>
      <p:grpSpPr>
        <a:xfrm>
          <a:off x="0" y="0"/>
          <a:ext cx="0" cy="0"/>
          <a:chOff x="0" y="0"/>
          <a:chExt cx="0" cy="0"/>
        </a:xfrm>
      </p:grpSpPr>
      <p:sp>
        <p:nvSpPr>
          <p:cNvPr id="84" name="Shape 84"/>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5" name="Shape 8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6" name="Shape 8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87" name="Shape 87"/>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8" name="Shape 88"/>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89" name="Shape 89"/>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0" name="Shape 90"/>
        <p:cNvGrpSpPr/>
        <p:nvPr/>
      </p:nvGrpSpPr>
      <p:grpSpPr>
        <a:xfrm>
          <a:off x="0" y="0"/>
          <a:ext cx="0" cy="0"/>
          <a:chOff x="0" y="0"/>
          <a:chExt cx="0" cy="0"/>
        </a:xfrm>
      </p:grpSpPr>
      <p:sp>
        <p:nvSpPr>
          <p:cNvPr id="91" name="Shape 91"/>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2" name="Shape 92"/>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93" name="Shape 93"/>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4" name="Shape 94"/>
        <p:cNvGrpSpPr/>
        <p:nvPr/>
      </p:nvGrpSpPr>
      <p:grpSpPr>
        <a:xfrm>
          <a:off x="0" y="0"/>
          <a:ext cx="0" cy="0"/>
          <a:chOff x="0" y="0"/>
          <a:chExt cx="0" cy="0"/>
        </a:xfrm>
      </p:grpSpPr>
      <p:sp>
        <p:nvSpPr>
          <p:cNvPr id="95" name="Shape 95"/>
          <p:cNvSpPr txBox="1"/>
          <p:nvPr>
            <p:ph type="title"/>
          </p:nvPr>
        </p:nvSpPr>
        <p:spPr>
          <a:xfrm>
            <a:off x="457200" y="457200"/>
            <a:ext cx="8229600" cy="1371599"/>
          </a:xfrm>
          <a:prstGeom prst="rect">
            <a:avLst/>
          </a:prstGeom>
          <a:noFill/>
          <a:ln>
            <a:noFill/>
          </a:ln>
        </p:spPr>
        <p:txBody>
          <a:bodyPr anchorCtr="0" anchor="ctr"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457200" rtl="0" algn="l">
              <a:spcBef>
                <a:spcPts val="0"/>
              </a:spcBef>
              <a:spcAft>
                <a:spcPts val="0"/>
              </a:spcAft>
              <a:defRPr/>
            </a:lvl6pPr>
            <a:lvl7pPr lvl="6" marL="914400" rtl="0" algn="l">
              <a:spcBef>
                <a:spcPts val="0"/>
              </a:spcBef>
              <a:spcAft>
                <a:spcPts val="0"/>
              </a:spcAft>
              <a:defRPr/>
            </a:lvl7pPr>
            <a:lvl8pPr lvl="7" marL="1371600" rtl="0" algn="l">
              <a:spcBef>
                <a:spcPts val="0"/>
              </a:spcBef>
              <a:spcAft>
                <a:spcPts val="0"/>
              </a:spcAft>
              <a:defRPr/>
            </a:lvl8pPr>
            <a:lvl9pPr lvl="8" marL="1828800" rtl="0" algn="l">
              <a:spcBef>
                <a:spcPts val="0"/>
              </a:spcBef>
              <a:spcAft>
                <a:spcPts val="0"/>
              </a:spcAft>
              <a:defRPr/>
            </a:lvl9pPr>
          </a:lstStyle>
          <a:p/>
        </p:txBody>
      </p:sp>
      <p:sp>
        <p:nvSpPr>
          <p:cNvPr id="96" name="Shape 96"/>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7" name="Shape 97"/>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
        <p:nvSpPr>
          <p:cNvPr id="98" name="Shape 98"/>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 name="Shape 9"/>
        <p:cNvGrpSpPr/>
        <p:nvPr/>
      </p:nvGrpSpPr>
      <p:grpSpPr>
        <a:xfrm>
          <a:off x="0" y="0"/>
          <a:ext cx="0" cy="0"/>
          <a:chOff x="0" y="0"/>
          <a:chExt cx="0" cy="0"/>
        </a:xfrm>
      </p:grpSpPr>
      <p:grpSp>
        <p:nvGrpSpPr>
          <p:cNvPr id="10" name="Shape 10"/>
          <p:cNvGrpSpPr/>
          <p:nvPr/>
        </p:nvGrpSpPr>
        <p:grpSpPr>
          <a:xfrm>
            <a:off x="0" y="0"/>
            <a:ext cx="9143999" cy="6858000"/>
            <a:chOff x="0" y="0"/>
            <a:chExt cx="9143999" cy="6858000"/>
          </a:xfrm>
        </p:grpSpPr>
        <p:sp>
          <p:nvSpPr>
            <p:cNvPr id="11" name="Shape 11"/>
            <p:cNvSpPr txBox="1"/>
            <p:nvPr/>
          </p:nvSpPr>
          <p:spPr>
            <a:xfrm>
              <a:off x="0" y="0"/>
              <a:ext cx="3505200" cy="6858000"/>
            </a:xfrm>
            <a:prstGeom prst="rect">
              <a:avLst/>
            </a:prstGeom>
            <a:gradFill>
              <a:gsLst>
                <a:gs pos="0">
                  <a:schemeClr val="dk2"/>
                </a:gs>
                <a:gs pos="100000">
                  <a:schemeClr val="folHlink"/>
                </a:gs>
              </a:gsLst>
              <a:lin ang="108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2" name="Shape 12"/>
            <p:cNvSpPr txBox="1"/>
            <p:nvPr/>
          </p:nvSpPr>
          <p:spPr>
            <a:xfrm>
              <a:off x="1716086" y="1690686"/>
              <a:ext cx="7427912" cy="2533650"/>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nvGrpSpPr>
            <p:cNvPr id="13" name="Shape 13"/>
            <p:cNvGrpSpPr/>
            <p:nvPr/>
          </p:nvGrpSpPr>
          <p:grpSpPr>
            <a:xfrm>
              <a:off x="0" y="1066800"/>
              <a:ext cx="2867023" cy="3157537"/>
              <a:chOff x="0" y="1066800"/>
              <a:chExt cx="2867023" cy="3157537"/>
            </a:xfrm>
          </p:grpSpPr>
          <p:sp>
            <p:nvSpPr>
              <p:cNvPr id="14" name="Shape 14"/>
              <p:cNvSpPr txBox="1"/>
              <p:nvPr/>
            </p:nvSpPr>
            <p:spPr>
              <a:xfrm>
                <a:off x="573087" y="3582987"/>
                <a:ext cx="576262" cy="641350"/>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5" name="Shape 15"/>
              <p:cNvSpPr txBox="1"/>
              <p:nvPr/>
            </p:nvSpPr>
            <p:spPr>
              <a:xfrm>
                <a:off x="1716086" y="1690686"/>
                <a:ext cx="574674" cy="642936"/>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6" name="Shape 16"/>
              <p:cNvSpPr txBox="1"/>
              <p:nvPr/>
            </p:nvSpPr>
            <p:spPr>
              <a:xfrm>
                <a:off x="2281236" y="1066800"/>
                <a:ext cx="585786" cy="635000"/>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7" name="Shape 17"/>
              <p:cNvSpPr txBox="1"/>
              <p:nvPr/>
            </p:nvSpPr>
            <p:spPr>
              <a:xfrm>
                <a:off x="1141412" y="3582987"/>
                <a:ext cx="584200" cy="641350"/>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8" name="Shape 18"/>
              <p:cNvSpPr txBox="1"/>
              <p:nvPr/>
            </p:nvSpPr>
            <p:spPr>
              <a:xfrm>
                <a:off x="2281236" y="1690686"/>
                <a:ext cx="585786" cy="642936"/>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 name="Shape 19"/>
              <p:cNvSpPr txBox="1"/>
              <p:nvPr/>
            </p:nvSpPr>
            <p:spPr>
              <a:xfrm>
                <a:off x="1141412" y="2324100"/>
                <a:ext cx="584200" cy="633412"/>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0" name="Shape 20"/>
              <p:cNvSpPr txBox="1"/>
              <p:nvPr/>
            </p:nvSpPr>
            <p:spPr>
              <a:xfrm>
                <a:off x="0" y="2324100"/>
                <a:ext cx="582612" cy="633412"/>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1" name="Shape 21"/>
              <p:cNvSpPr txBox="1"/>
              <p:nvPr/>
            </p:nvSpPr>
            <p:spPr>
              <a:xfrm>
                <a:off x="1716086" y="2324100"/>
                <a:ext cx="574674" cy="633412"/>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2" name="Shape 22"/>
              <p:cNvSpPr txBox="1"/>
              <p:nvPr/>
            </p:nvSpPr>
            <p:spPr>
              <a:xfrm>
                <a:off x="573087" y="2947986"/>
                <a:ext cx="576262" cy="644524"/>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3" name="Shape 23"/>
              <p:cNvSpPr txBox="1"/>
              <p:nvPr/>
            </p:nvSpPr>
            <p:spPr>
              <a:xfrm>
                <a:off x="1141412" y="2947986"/>
                <a:ext cx="584200" cy="644524"/>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grpSp>
      <p:sp>
        <p:nvSpPr>
          <p:cNvPr id="24" name="Shape 24"/>
          <p:cNvSpPr txBox="1"/>
          <p:nvPr>
            <p:ph type="title"/>
          </p:nvPr>
        </p:nvSpPr>
        <p:spPr>
          <a:xfrm>
            <a:off x="457200" y="457200"/>
            <a:ext cx="8229600" cy="1371599"/>
          </a:xfrm>
          <a:prstGeom prst="rect">
            <a:avLst/>
          </a:prstGeom>
          <a:noFill/>
          <a:ln>
            <a:noFill/>
          </a:ln>
        </p:spPr>
        <p:txBody>
          <a:bodyPr anchorCtr="0" anchor="ctr"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25" name="Shape 25"/>
          <p:cNvSpPr txBox="1"/>
          <p:nvPr>
            <p:ph idx="1" type="body"/>
          </p:nvPr>
        </p:nvSpPr>
        <p:spPr>
          <a:xfrm>
            <a:off x="457200" y="1981200"/>
            <a:ext cx="8229600" cy="3886200"/>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dk1"/>
              </a:buClr>
              <a:buFont typeface="Noto Symbol"/>
              <a:buChar char="■"/>
              <a:defRPr/>
            </a:lvl1pPr>
            <a:lvl2pPr indent="-143509" lvl="1" marL="742950" marR="0" rtl="0" algn="l">
              <a:spcBef>
                <a:spcPts val="560"/>
              </a:spcBef>
              <a:spcAft>
                <a:spcPts val="0"/>
              </a:spcAft>
              <a:buClr>
                <a:schemeClr val="accent2"/>
              </a:buClr>
              <a:buFont typeface="Noto Symbol"/>
              <a:buChar char="◻"/>
              <a:defRPr/>
            </a:lvl2pPr>
            <a:lvl3pPr indent="-129539" lvl="2" marL="1143000" marR="0" rtl="0" algn="l">
              <a:spcBef>
                <a:spcPts val="480"/>
              </a:spcBef>
              <a:spcAft>
                <a:spcPts val="0"/>
              </a:spcAft>
              <a:buClr>
                <a:schemeClr val="dk1"/>
              </a:buClr>
              <a:buFont typeface="Noto Symbol"/>
              <a:buChar char="■"/>
              <a:defRPr/>
            </a:lvl3pPr>
            <a:lvl4pPr indent="-139700" lvl="3" marL="1600200" marR="0" rtl="0" algn="l">
              <a:spcBef>
                <a:spcPts val="400"/>
              </a:spcBef>
              <a:spcAft>
                <a:spcPts val="0"/>
              </a:spcAft>
              <a:buClr>
                <a:schemeClr val="accent2"/>
              </a:buClr>
              <a:buFont typeface="Noto Symbol"/>
              <a:buChar char="◻"/>
              <a:defRPr/>
            </a:lvl4pPr>
            <a:lvl5pPr indent="-101600" lvl="4" marL="2057400" marR="0" rtl="0" algn="l">
              <a:spcBef>
                <a:spcPts val="400"/>
              </a:spcBef>
              <a:spcAft>
                <a:spcPts val="0"/>
              </a:spcAft>
              <a:buClr>
                <a:schemeClr val="dk1"/>
              </a:buClr>
              <a:buFont typeface="Noto Symbol"/>
              <a:buChar char="▪"/>
              <a:defRPr/>
            </a:lvl5pPr>
            <a:lvl6pPr indent="-101600" lvl="5" marL="2514600" marR="0" rtl="0" algn="l">
              <a:spcBef>
                <a:spcPts val="400"/>
              </a:spcBef>
              <a:spcAft>
                <a:spcPts val="0"/>
              </a:spcAft>
              <a:buClr>
                <a:schemeClr val="dk1"/>
              </a:buClr>
              <a:buFont typeface="Noto Symbol"/>
              <a:buChar char="▪"/>
              <a:defRPr/>
            </a:lvl6pPr>
            <a:lvl7pPr indent="-101600" lvl="6" marL="2971800" marR="0" rtl="0" algn="l">
              <a:spcBef>
                <a:spcPts val="400"/>
              </a:spcBef>
              <a:spcAft>
                <a:spcPts val="0"/>
              </a:spcAft>
              <a:buClr>
                <a:schemeClr val="dk1"/>
              </a:buClr>
              <a:buFont typeface="Noto Symbol"/>
              <a:buChar char="▪"/>
              <a:defRPr/>
            </a:lvl7pPr>
            <a:lvl8pPr indent="-101600" lvl="7" marL="3429000" marR="0" rtl="0" algn="l">
              <a:spcBef>
                <a:spcPts val="400"/>
              </a:spcBef>
              <a:spcAft>
                <a:spcPts val="0"/>
              </a:spcAft>
              <a:buClr>
                <a:schemeClr val="dk1"/>
              </a:buClr>
              <a:buFont typeface="Noto Symbol"/>
              <a:buChar char="▪"/>
              <a:defRPr/>
            </a:lvl8pPr>
            <a:lvl9pPr indent="-101600" lvl="8" marL="3886200" marR="0" rtl="0" algn="l">
              <a:spcBef>
                <a:spcPts val="400"/>
              </a:spcBef>
              <a:spcAft>
                <a:spcPts val="0"/>
              </a:spcAft>
              <a:buClr>
                <a:schemeClr val="dk1"/>
              </a:buClr>
              <a:buFont typeface="Noto Symbol"/>
              <a:buChar char="▪"/>
              <a:defRPr/>
            </a:lvl9pPr>
          </a:lstStyle>
          <a:p/>
        </p:txBody>
      </p:sp>
      <p:sp>
        <p:nvSpPr>
          <p:cNvPr id="26" name="Shape 26"/>
          <p:cNvSpPr txBox="1"/>
          <p:nvPr>
            <p:ph idx="10" type="dt"/>
          </p:nvPr>
        </p:nvSpPr>
        <p:spPr>
          <a:xfrm>
            <a:off x="457200" y="6248400"/>
            <a:ext cx="2133599"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 name="Shape 27"/>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35" name="Shape 35"/>
        <p:cNvGrpSpPr/>
        <p:nvPr/>
      </p:nvGrpSpPr>
      <p:grpSpPr>
        <a:xfrm>
          <a:off x="0" y="0"/>
          <a:ext cx="0" cy="0"/>
          <a:chOff x="0" y="0"/>
          <a:chExt cx="0" cy="0"/>
        </a:xfrm>
      </p:grpSpPr>
      <p:sp>
        <p:nvSpPr>
          <p:cNvPr id="36" name="Shape 36"/>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7" name="Shape 37"/>
          <p:cNvSpPr txBox="1"/>
          <p:nvPr>
            <p:ph idx="12" type="sldNum"/>
          </p:nvPr>
        </p:nvSpPr>
        <p:spPr>
          <a:xfrm>
            <a:off x="6553200" y="62484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Black"/>
              <a:buNone/>
            </a:pPr>
            <a:fld id="{00000000-1234-1234-1234-123412341234}" type="slidenum">
              <a:rPr b="0" i="0" lang="en-US" sz="1200" u="none" cap="none" strike="noStrike">
                <a:solidFill>
                  <a:schemeClr val="lt1"/>
                </a:solidFill>
                <a:latin typeface="Arial Black"/>
                <a:ea typeface="Arial Black"/>
                <a:cs typeface="Arial Black"/>
                <a:sym typeface="Arial Black"/>
              </a:rPr>
              <a:t>‹#›</a:t>
            </a:fld>
          </a:p>
        </p:txBody>
      </p:sp>
      <p:grpSp>
        <p:nvGrpSpPr>
          <p:cNvPr id="38" name="Shape 38"/>
          <p:cNvGrpSpPr/>
          <p:nvPr/>
        </p:nvGrpSpPr>
        <p:grpSpPr>
          <a:xfrm>
            <a:off x="0" y="0"/>
            <a:ext cx="9143999" cy="546099"/>
            <a:chOff x="0" y="0"/>
            <a:chExt cx="9143999" cy="546099"/>
          </a:xfrm>
        </p:grpSpPr>
        <p:sp>
          <p:nvSpPr>
            <p:cNvPr id="39" name="Shape 39"/>
            <p:cNvSpPr txBox="1"/>
            <p:nvPr/>
          </p:nvSpPr>
          <p:spPr>
            <a:xfrm>
              <a:off x="0" y="0"/>
              <a:ext cx="285750" cy="533399"/>
            </a:xfrm>
            <a:prstGeom prst="rect">
              <a:avLst/>
            </a:prstGeom>
            <a:gradFill>
              <a:gsLst>
                <a:gs pos="0">
                  <a:schemeClr val="dk2"/>
                </a:gs>
                <a:gs pos="100000">
                  <a:schemeClr val="folHlink"/>
                </a:gs>
              </a:gsLst>
              <a:lin ang="108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0" name="Shape 40"/>
            <p:cNvSpPr txBox="1"/>
            <p:nvPr/>
          </p:nvSpPr>
          <p:spPr>
            <a:xfrm>
              <a:off x="412750" y="134936"/>
              <a:ext cx="8731249" cy="274636"/>
            </a:xfrm>
            <a:prstGeom prst="rect">
              <a:avLst/>
            </a:prstGeom>
            <a:gradFill>
              <a:gsLst>
                <a:gs pos="0">
                  <a:schemeClr val="dk2"/>
                </a:gs>
                <a:gs pos="100000">
                  <a:schemeClr val="dk1"/>
                </a:gs>
              </a:gsLst>
              <a:lin ang="108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1" name="Shape 41"/>
            <p:cNvSpPr txBox="1"/>
            <p:nvPr/>
          </p:nvSpPr>
          <p:spPr>
            <a:xfrm>
              <a:off x="409575" y="134936"/>
              <a:ext cx="138112" cy="141287"/>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2" name="Shape 42"/>
            <p:cNvSpPr txBox="1"/>
            <p:nvPr/>
          </p:nvSpPr>
          <p:spPr>
            <a:xfrm>
              <a:off x="547687" y="0"/>
              <a:ext cx="139699" cy="138112"/>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3" name="Shape 43"/>
            <p:cNvSpPr txBox="1"/>
            <p:nvPr/>
          </p:nvSpPr>
          <p:spPr>
            <a:xfrm>
              <a:off x="547687" y="134936"/>
              <a:ext cx="139699" cy="141287"/>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4" name="Shape 44"/>
            <p:cNvSpPr txBox="1"/>
            <p:nvPr/>
          </p:nvSpPr>
          <p:spPr>
            <a:xfrm>
              <a:off x="274637" y="274637"/>
              <a:ext cx="136524" cy="138112"/>
            </a:xfrm>
            <a:prstGeom prst="rect">
              <a:avLst/>
            </a:prstGeom>
            <a:solidFill>
              <a:schemeClr val="folHlink"/>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5" name="Shape 45"/>
            <p:cNvSpPr txBox="1"/>
            <p:nvPr/>
          </p:nvSpPr>
          <p:spPr>
            <a:xfrm>
              <a:off x="131761" y="136525"/>
              <a:ext cx="141287" cy="138112"/>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6" name="Shape 46"/>
            <p:cNvSpPr txBox="1"/>
            <p:nvPr/>
          </p:nvSpPr>
          <p:spPr>
            <a:xfrm>
              <a:off x="409575" y="271462"/>
              <a:ext cx="138112" cy="138112"/>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47" name="Shape 47"/>
            <p:cNvSpPr txBox="1"/>
            <p:nvPr/>
          </p:nvSpPr>
          <p:spPr>
            <a:xfrm>
              <a:off x="274637" y="409575"/>
              <a:ext cx="136524" cy="136524"/>
            </a:xfrm>
            <a:prstGeom prst="rect">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sp>
        <p:nvSpPr>
          <p:cNvPr id="48" name="Shape 48"/>
          <p:cNvSpPr txBox="1"/>
          <p:nvPr>
            <p:ph type="title"/>
          </p:nvPr>
        </p:nvSpPr>
        <p:spPr>
          <a:xfrm>
            <a:off x="457200" y="457200"/>
            <a:ext cx="8229600" cy="1371599"/>
          </a:xfrm>
          <a:prstGeom prst="rect">
            <a:avLst/>
          </a:prstGeom>
          <a:noFill/>
          <a:ln>
            <a:noFill/>
          </a:ln>
        </p:spPr>
        <p:txBody>
          <a:bodyPr anchorCtr="0" anchor="ctr"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0" lvl="5" marL="457200" marR="0" rtl="0" algn="l">
              <a:spcBef>
                <a:spcPts val="0"/>
              </a:spcBef>
              <a:spcAft>
                <a:spcPts val="0"/>
              </a:spcAft>
              <a:defRPr/>
            </a:lvl6pPr>
            <a:lvl7pPr indent="0" lvl="6" marL="914400" marR="0" rtl="0" algn="l">
              <a:spcBef>
                <a:spcPts val="0"/>
              </a:spcBef>
              <a:spcAft>
                <a:spcPts val="0"/>
              </a:spcAft>
              <a:defRPr/>
            </a:lvl7pPr>
            <a:lvl8pPr indent="0" lvl="7" marL="1371600" marR="0" rtl="0" algn="l">
              <a:spcBef>
                <a:spcPts val="0"/>
              </a:spcBef>
              <a:spcAft>
                <a:spcPts val="0"/>
              </a:spcAft>
              <a:defRPr/>
            </a:lvl8pPr>
            <a:lvl9pPr indent="0" lvl="8" marL="1828800" marR="0" rtl="0" algn="l">
              <a:spcBef>
                <a:spcPts val="0"/>
              </a:spcBef>
              <a:spcAft>
                <a:spcPts val="0"/>
              </a:spcAft>
              <a:defRPr/>
            </a:lvl9pPr>
          </a:lstStyle>
          <a:p/>
        </p:txBody>
      </p:sp>
      <p:sp>
        <p:nvSpPr>
          <p:cNvPr id="49" name="Shape 49"/>
          <p:cNvSpPr txBox="1"/>
          <p:nvPr>
            <p:ph idx="1" type="body"/>
          </p:nvPr>
        </p:nvSpPr>
        <p:spPr>
          <a:xfrm>
            <a:off x="457200" y="1981200"/>
            <a:ext cx="8229600" cy="3886200"/>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dk1"/>
              </a:buClr>
              <a:buFont typeface="Noto Symbol"/>
              <a:buChar char="■"/>
              <a:defRPr/>
            </a:lvl1pPr>
            <a:lvl2pPr indent="-143509" lvl="1" marL="742950" marR="0" rtl="0" algn="l">
              <a:spcBef>
                <a:spcPts val="560"/>
              </a:spcBef>
              <a:spcAft>
                <a:spcPts val="0"/>
              </a:spcAft>
              <a:buClr>
                <a:schemeClr val="accent2"/>
              </a:buClr>
              <a:buFont typeface="Noto Symbol"/>
              <a:buChar char="◻"/>
              <a:defRPr/>
            </a:lvl2pPr>
            <a:lvl3pPr indent="-129539" lvl="2" marL="1143000" marR="0" rtl="0" algn="l">
              <a:spcBef>
                <a:spcPts val="480"/>
              </a:spcBef>
              <a:spcAft>
                <a:spcPts val="0"/>
              </a:spcAft>
              <a:buClr>
                <a:schemeClr val="dk1"/>
              </a:buClr>
              <a:buFont typeface="Noto Symbol"/>
              <a:buChar char="■"/>
              <a:defRPr/>
            </a:lvl3pPr>
            <a:lvl4pPr indent="-139700" lvl="3" marL="1600200" marR="0" rtl="0" algn="l">
              <a:spcBef>
                <a:spcPts val="400"/>
              </a:spcBef>
              <a:spcAft>
                <a:spcPts val="0"/>
              </a:spcAft>
              <a:buClr>
                <a:schemeClr val="accent2"/>
              </a:buClr>
              <a:buFont typeface="Noto Symbol"/>
              <a:buChar char="◻"/>
              <a:defRPr/>
            </a:lvl4pPr>
            <a:lvl5pPr indent="-101600" lvl="4" marL="2057400" marR="0" rtl="0" algn="l">
              <a:spcBef>
                <a:spcPts val="400"/>
              </a:spcBef>
              <a:spcAft>
                <a:spcPts val="0"/>
              </a:spcAft>
              <a:buClr>
                <a:schemeClr val="dk1"/>
              </a:buClr>
              <a:buFont typeface="Noto Symbol"/>
              <a:buChar char="▪"/>
              <a:defRPr/>
            </a:lvl5pPr>
            <a:lvl6pPr indent="-101600" lvl="5" marL="2514600" marR="0" rtl="0" algn="l">
              <a:spcBef>
                <a:spcPts val="400"/>
              </a:spcBef>
              <a:spcAft>
                <a:spcPts val="0"/>
              </a:spcAft>
              <a:buClr>
                <a:schemeClr val="dk1"/>
              </a:buClr>
              <a:buFont typeface="Noto Symbol"/>
              <a:buChar char="▪"/>
              <a:defRPr/>
            </a:lvl6pPr>
            <a:lvl7pPr indent="-101600" lvl="6" marL="2971800" marR="0" rtl="0" algn="l">
              <a:spcBef>
                <a:spcPts val="400"/>
              </a:spcBef>
              <a:spcAft>
                <a:spcPts val="0"/>
              </a:spcAft>
              <a:buClr>
                <a:schemeClr val="dk1"/>
              </a:buClr>
              <a:buFont typeface="Noto Symbol"/>
              <a:buChar char="▪"/>
              <a:defRPr/>
            </a:lvl7pPr>
            <a:lvl8pPr indent="-101600" lvl="7" marL="3429000" marR="0" rtl="0" algn="l">
              <a:spcBef>
                <a:spcPts val="400"/>
              </a:spcBef>
              <a:spcAft>
                <a:spcPts val="0"/>
              </a:spcAft>
              <a:buClr>
                <a:schemeClr val="dk1"/>
              </a:buClr>
              <a:buFont typeface="Noto Symbol"/>
              <a:buChar char="▪"/>
              <a:defRPr/>
            </a:lvl8pPr>
            <a:lvl9pPr indent="-101600" lvl="8" marL="3886200" marR="0" rtl="0" algn="l">
              <a:spcBef>
                <a:spcPts val="400"/>
              </a:spcBef>
              <a:spcAft>
                <a:spcPts val="0"/>
              </a:spcAft>
              <a:buClr>
                <a:schemeClr val="dk1"/>
              </a:buClr>
              <a:buFont typeface="Noto Symbol"/>
              <a:buChar char="▪"/>
              <a:defRPr/>
            </a:lvl9pPr>
          </a:lstStyle>
          <a:p/>
        </p:txBody>
      </p:sp>
      <p:sp>
        <p:nvSpPr>
          <p:cNvPr id="50" name="Shape 50"/>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jdJpLvSTZMU"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ctrTitle"/>
          </p:nvPr>
        </p:nvSpPr>
        <p:spPr>
          <a:xfrm>
            <a:off x="2971800" y="1828800"/>
            <a:ext cx="6019799" cy="2209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FFFF"/>
              </a:buClr>
              <a:buSzPct val="25000"/>
              <a:buFont typeface="Arial"/>
              <a:buNone/>
            </a:pPr>
            <a:r>
              <a:rPr b="0" i="0" lang="en-US" sz="5000" u="none" cap="none" strike="noStrike">
                <a:solidFill>
                  <a:srgbClr val="FFFFFF"/>
                </a:solidFill>
                <a:latin typeface="Arial"/>
                <a:ea typeface="Arial"/>
                <a:cs typeface="Arial"/>
                <a:sym typeface="Arial"/>
              </a:rPr>
              <a:t>STRESS!!!</a:t>
            </a:r>
          </a:p>
        </p:txBody>
      </p:sp>
      <p:pic>
        <p:nvPicPr>
          <p:cNvPr id="126" name="Shape 126"/>
          <p:cNvPicPr preferRelativeResize="0"/>
          <p:nvPr>
            <p:ph idx="1" type="subTitle"/>
          </p:nvPr>
        </p:nvPicPr>
        <p:blipFill rotWithShape="1">
          <a:blip r:embed="rId3">
            <a:alphaModFix/>
          </a:blip>
          <a:srcRect b="0" l="0" r="0" t="0"/>
          <a:stretch/>
        </p:blipFill>
        <p:spPr>
          <a:xfrm>
            <a:off x="152400" y="304800"/>
            <a:ext cx="2971799" cy="2286000"/>
          </a:xfrm>
          <a:prstGeom prst="rect">
            <a:avLst/>
          </a:prstGeom>
          <a:noFill/>
          <a:ln>
            <a:noFill/>
          </a:ln>
        </p:spPr>
      </p:pic>
      <p:pic>
        <p:nvPicPr>
          <p:cNvPr id="127" name="Shape 127"/>
          <p:cNvPicPr preferRelativeResize="0"/>
          <p:nvPr/>
        </p:nvPicPr>
        <p:blipFill rotWithShape="1">
          <a:blip r:embed="rId4">
            <a:alphaModFix/>
          </a:blip>
          <a:srcRect b="0" l="0" r="0" t="0"/>
          <a:stretch/>
        </p:blipFill>
        <p:spPr>
          <a:xfrm>
            <a:off x="5486400" y="3505200"/>
            <a:ext cx="3124199" cy="31099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Fight or Flight</a:t>
            </a:r>
          </a:p>
        </p:txBody>
      </p:sp>
      <p:sp>
        <p:nvSpPr>
          <p:cNvPr id="188" name="Shape 188"/>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solidFill>
                <a:schemeClr val="lt1"/>
              </a:solidFill>
              <a:latin typeface="Arial"/>
              <a:ea typeface="Arial"/>
              <a:cs typeface="Arial"/>
              <a:sym typeface="Arial"/>
            </a:endParaRPr>
          </a:p>
        </p:txBody>
      </p:sp>
      <p:pic>
        <p:nvPicPr>
          <p:cNvPr descr="fight or flight" id="189" name="Shape 189"/>
          <p:cNvPicPr preferRelativeResize="0"/>
          <p:nvPr/>
        </p:nvPicPr>
        <p:blipFill rotWithShape="1">
          <a:blip r:embed="rId3">
            <a:alphaModFix/>
          </a:blip>
          <a:srcRect b="0" l="3518" r="-126" t="0"/>
          <a:stretch/>
        </p:blipFill>
        <p:spPr>
          <a:xfrm>
            <a:off x="1524000" y="1981200"/>
            <a:ext cx="6172199" cy="47704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sp>
        <p:nvSpPr>
          <p:cNvPr id="195" name="Shape 195"/>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3600" u="none" cap="none" strike="noStrike">
                <a:solidFill>
                  <a:schemeClr val="lt1"/>
                </a:solidFill>
                <a:latin typeface="Arial"/>
                <a:ea typeface="Arial"/>
                <a:cs typeface="Arial"/>
                <a:sym typeface="Arial"/>
              </a:rPr>
              <a:t>Going to math class</a:t>
            </a:r>
          </a:p>
        </p:txBody>
      </p:sp>
      <p:pic>
        <p:nvPicPr>
          <p:cNvPr descr="MPj04089850000[1]" id="196" name="Shape 196"/>
          <p:cNvPicPr preferRelativeResize="0"/>
          <p:nvPr/>
        </p:nvPicPr>
        <p:blipFill rotWithShape="1">
          <a:blip r:embed="rId3">
            <a:alphaModFix/>
          </a:blip>
          <a:srcRect b="0" l="0" r="0" t="0"/>
          <a:stretch/>
        </p:blipFill>
        <p:spPr>
          <a:xfrm>
            <a:off x="3124200" y="2971800"/>
            <a:ext cx="3581399" cy="3581399"/>
          </a:xfrm>
          <a:prstGeom prst="rect">
            <a:avLst/>
          </a:prstGeom>
          <a:noFill/>
          <a:ln>
            <a:noFill/>
          </a:ln>
        </p:spPr>
      </p:pic>
      <p:pic>
        <p:nvPicPr>
          <p:cNvPr descr="MPj04011260000[1]" id="197" name="Shape 197"/>
          <p:cNvPicPr preferRelativeResize="0"/>
          <p:nvPr/>
        </p:nvPicPr>
        <p:blipFill rotWithShape="1">
          <a:blip r:embed="rId4">
            <a:alphaModFix/>
          </a:blip>
          <a:srcRect b="0" l="0" r="0" t="0"/>
          <a:stretch/>
        </p:blipFill>
        <p:spPr>
          <a:xfrm>
            <a:off x="6781800" y="3505200"/>
            <a:ext cx="2254250" cy="2819400"/>
          </a:xfrm>
          <a:prstGeom prst="rect">
            <a:avLst/>
          </a:prstGeom>
          <a:noFill/>
          <a:ln>
            <a:noFill/>
          </a:ln>
        </p:spPr>
      </p:pic>
      <p:pic>
        <p:nvPicPr>
          <p:cNvPr descr="MPj03414810000[1]" id="198" name="Shape 198"/>
          <p:cNvPicPr preferRelativeResize="0"/>
          <p:nvPr/>
        </p:nvPicPr>
        <p:blipFill rotWithShape="1">
          <a:blip r:embed="rId5">
            <a:alphaModFix/>
          </a:blip>
          <a:srcRect b="0" l="0" r="0" t="0"/>
          <a:stretch/>
        </p:blipFill>
        <p:spPr>
          <a:xfrm>
            <a:off x="685800" y="3276600"/>
            <a:ext cx="2309812" cy="3238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sp>
        <p:nvSpPr>
          <p:cNvPr id="204" name="Shape 204"/>
          <p:cNvSpPr txBox="1"/>
          <p:nvPr>
            <p:ph idx="1" type="body"/>
          </p:nvPr>
        </p:nvSpPr>
        <p:spPr>
          <a:xfrm>
            <a:off x="457200" y="1981200"/>
            <a:ext cx="4038599"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4000" u="none" cap="none" strike="noStrike">
                <a:solidFill>
                  <a:schemeClr val="lt1"/>
                </a:solidFill>
                <a:latin typeface="Arial"/>
                <a:ea typeface="Arial"/>
                <a:cs typeface="Arial"/>
                <a:sym typeface="Arial"/>
              </a:rPr>
              <a:t>Taking a roller coaster ride</a:t>
            </a:r>
          </a:p>
        </p:txBody>
      </p:sp>
      <p:pic>
        <p:nvPicPr>
          <p:cNvPr descr="MPj03993320000[1]" id="205" name="Shape 205"/>
          <p:cNvPicPr preferRelativeResize="0"/>
          <p:nvPr>
            <p:ph idx="2" type="body"/>
          </p:nvPr>
        </p:nvPicPr>
        <p:blipFill rotWithShape="1">
          <a:blip r:embed="rId3">
            <a:alphaModFix/>
          </a:blip>
          <a:srcRect b="0" l="0" r="0" t="0"/>
          <a:stretch/>
        </p:blipFill>
        <p:spPr>
          <a:xfrm>
            <a:off x="4710112" y="1447800"/>
            <a:ext cx="3862387" cy="541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sp>
        <p:nvSpPr>
          <p:cNvPr id="211" name="Shape 211"/>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Watching a scary movie</a:t>
            </a:r>
          </a:p>
          <a:p>
            <a:pPr indent="-342900" lvl="0" marL="342900" marR="0" rtl="0" algn="l">
              <a:lnSpc>
                <a:spcPct val="100000"/>
              </a:lnSpc>
              <a:spcBef>
                <a:spcPts val="640"/>
              </a:spcBef>
              <a:spcAft>
                <a:spcPts val="0"/>
              </a:spcAft>
              <a:buClr>
                <a:schemeClr val="dk1"/>
              </a:buClr>
              <a:buSzPct val="75000"/>
              <a:buFont typeface="Noto Symbol"/>
              <a:buNone/>
            </a:pPr>
            <a:r>
              <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75000"/>
              <a:buFont typeface="Noto Symbol"/>
              <a:buNone/>
            </a:pPr>
            <a:r>
              <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25000"/>
              <a:buFont typeface="Noto Symbol"/>
              <a:buNone/>
            </a:pPr>
            <a:r>
              <a:rPr b="0" i="0" lang="en-US" sz="3200" u="none" cap="none" strike="noStrike">
                <a:solidFill>
                  <a:schemeClr val="lt1"/>
                </a:solidFill>
                <a:latin typeface="Arial"/>
                <a:ea typeface="Arial"/>
                <a:cs typeface="Arial"/>
                <a:sym typeface="Arial"/>
              </a:rPr>
              <a:t>BOO</a:t>
            </a:r>
          </a:p>
          <a:p>
            <a:pPr indent="-342900" lvl="0" marL="342900" marR="0" rtl="0" algn="l">
              <a:lnSpc>
                <a:spcPct val="100000"/>
              </a:lnSpc>
              <a:spcBef>
                <a:spcPts val="640"/>
              </a:spcBef>
              <a:spcAft>
                <a:spcPts val="0"/>
              </a:spcAft>
              <a:buClr>
                <a:schemeClr val="dk1"/>
              </a:buClr>
              <a:buSzPct val="25000"/>
              <a:buFont typeface="Noto Symbol"/>
              <a:buNone/>
            </a:pPr>
            <a:r>
              <a:rPr b="0" i="0" lang="en-US" sz="3200" u="none" cap="none" strike="noStrike">
                <a:solidFill>
                  <a:schemeClr val="lt1"/>
                </a:solidFill>
                <a:latin typeface="Arial"/>
                <a:ea typeface="Arial"/>
                <a:cs typeface="Arial"/>
                <a:sym typeface="Arial"/>
              </a:rPr>
              <a:t>BOO</a:t>
            </a:r>
          </a:p>
          <a:p>
            <a:pPr indent="-342900" lvl="0" marL="342900" marR="0" rtl="0" algn="l">
              <a:lnSpc>
                <a:spcPct val="100000"/>
              </a:lnSpc>
              <a:spcBef>
                <a:spcPts val="640"/>
              </a:spcBef>
              <a:spcAft>
                <a:spcPts val="0"/>
              </a:spcAft>
              <a:buClr>
                <a:schemeClr val="dk1"/>
              </a:buClr>
              <a:buSzPct val="25000"/>
              <a:buFont typeface="Noto Symbol"/>
              <a:buNone/>
            </a:pPr>
            <a:r>
              <a:rPr b="0" i="0" lang="en-US" sz="3200" u="none" cap="none" strike="noStrike">
                <a:solidFill>
                  <a:schemeClr val="lt1"/>
                </a:solidFill>
                <a:latin typeface="Arial"/>
                <a:ea typeface="Arial"/>
                <a:cs typeface="Arial"/>
                <a:sym typeface="Arial"/>
              </a:rPr>
              <a:t>BOO</a:t>
            </a:r>
          </a:p>
        </p:txBody>
      </p:sp>
      <p:pic>
        <p:nvPicPr>
          <p:cNvPr descr="23417742" id="212" name="Shape 212"/>
          <p:cNvPicPr preferRelativeResize="0"/>
          <p:nvPr/>
        </p:nvPicPr>
        <p:blipFill rotWithShape="1">
          <a:blip r:embed="rId3">
            <a:alphaModFix/>
          </a:blip>
          <a:srcRect b="0" l="0" r="0" t="0"/>
          <a:stretch/>
        </p:blipFill>
        <p:spPr>
          <a:xfrm>
            <a:off x="3657600" y="2895600"/>
            <a:ext cx="4800600" cy="3200399"/>
          </a:xfrm>
          <a:prstGeom prst="rect">
            <a:avLst/>
          </a:prstGeom>
          <a:noFill/>
          <a:ln>
            <a:noFill/>
          </a:ln>
        </p:spPr>
      </p:pic>
      <p:sp>
        <p:nvSpPr>
          <p:cNvPr id="213" name="Shape 213"/>
          <p:cNvSpPr txBox="1"/>
          <p:nvPr/>
        </p:nvSpPr>
        <p:spPr>
          <a:xfrm>
            <a:off x="1143000" y="3200400"/>
            <a:ext cx="1828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pic>
        <p:nvPicPr>
          <p:cNvPr descr="MPj04069610000[1]" id="219" name="Shape 219"/>
          <p:cNvPicPr preferRelativeResize="0"/>
          <p:nvPr>
            <p:ph idx="1" type="body"/>
          </p:nvPr>
        </p:nvPicPr>
        <p:blipFill rotWithShape="1">
          <a:blip r:embed="rId3">
            <a:alphaModFix/>
          </a:blip>
          <a:srcRect b="0" l="0" r="0" t="0"/>
          <a:stretch/>
        </p:blipFill>
        <p:spPr>
          <a:xfrm>
            <a:off x="2057400" y="2895600"/>
            <a:ext cx="5486399" cy="3656012"/>
          </a:xfrm>
          <a:prstGeom prst="rect">
            <a:avLst/>
          </a:prstGeom>
          <a:noFill/>
          <a:ln>
            <a:noFill/>
          </a:ln>
        </p:spPr>
      </p:pic>
      <p:sp>
        <p:nvSpPr>
          <p:cNvPr id="220" name="Shape 220"/>
          <p:cNvSpPr txBox="1"/>
          <p:nvPr/>
        </p:nvSpPr>
        <p:spPr>
          <a:xfrm>
            <a:off x="2438400" y="1981200"/>
            <a:ext cx="3827461"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cap="none" strike="noStrike">
                <a:solidFill>
                  <a:schemeClr val="lt1"/>
                </a:solidFill>
                <a:latin typeface="Arial"/>
                <a:ea typeface="Arial"/>
                <a:cs typeface="Arial"/>
                <a:sym typeface="Arial"/>
              </a:rPr>
              <a:t>Holding a snake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MCBD10646_0000[1]" id="225" name="Shape 225"/>
          <p:cNvPicPr preferRelativeResize="0"/>
          <p:nvPr>
            <p:ph idx="1" type="body"/>
          </p:nvPr>
        </p:nvPicPr>
        <p:blipFill rotWithShape="1">
          <a:blip r:embed="rId3">
            <a:alphaModFix/>
          </a:blip>
          <a:srcRect b="0" l="0" r="0" t="0"/>
          <a:stretch/>
        </p:blipFill>
        <p:spPr>
          <a:xfrm>
            <a:off x="2362200" y="2851150"/>
            <a:ext cx="4495800" cy="3565525"/>
          </a:xfrm>
          <a:prstGeom prst="rect">
            <a:avLst/>
          </a:prstGeom>
          <a:noFill/>
          <a:ln>
            <a:noFill/>
          </a:ln>
        </p:spPr>
      </p:pic>
      <p:sp>
        <p:nvSpPr>
          <p:cNvPr id="226" name="Shape 226"/>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sp>
        <p:nvSpPr>
          <p:cNvPr id="227" name="Shape 227"/>
          <p:cNvSpPr txBox="1"/>
          <p:nvPr/>
        </p:nvSpPr>
        <p:spPr>
          <a:xfrm>
            <a:off x="0" y="2209800"/>
            <a:ext cx="9144000" cy="701674"/>
          </a:xfrm>
          <a:prstGeom prst="rect">
            <a:avLst/>
          </a:prstGeom>
          <a:noFill/>
          <a:ln>
            <a:noFill/>
          </a:ln>
        </p:spPr>
        <p:txBody>
          <a:bodyPr anchorCtr="0" anchor="t" bIns="45700" lIns="91425" rIns="91425" tIns="45700">
            <a:noAutofit/>
          </a:bodyPr>
          <a:lstStyle/>
          <a:p>
            <a:pPr indent="0" lvl="4" marL="1828800" marR="0" rtl="0" algn="l">
              <a:lnSpc>
                <a:spcPct val="100000"/>
              </a:lnSpc>
              <a:spcBef>
                <a:spcPts val="0"/>
              </a:spcBef>
              <a:spcAft>
                <a:spcPts val="0"/>
              </a:spcAft>
              <a:buClr>
                <a:schemeClr val="hlink"/>
              </a:buClr>
              <a:buSzPct val="70000"/>
              <a:buFont typeface="Noto Symbol"/>
              <a:buChar char="■"/>
            </a:pPr>
            <a:r>
              <a:rPr b="0" i="0" lang="en-US" sz="4000" u="none" cap="none" strike="noStrike">
                <a:solidFill>
                  <a:schemeClr val="lt1"/>
                </a:solidFill>
                <a:latin typeface="Arial"/>
                <a:ea typeface="Arial"/>
                <a:cs typeface="Arial"/>
                <a:sym typeface="Arial"/>
              </a:rPr>
              <a:t>Getting your report card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sp>
        <p:nvSpPr>
          <p:cNvPr id="233" name="Shape 233"/>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75000"/>
              <a:buFont typeface="Noto Symbol"/>
              <a:buChar char="■"/>
            </a:pPr>
            <a:r>
              <a:rPr b="0" i="0" lang="en-US" sz="4000" u="none" cap="none" strike="noStrike">
                <a:solidFill>
                  <a:schemeClr val="lt1"/>
                </a:solidFill>
                <a:latin typeface="Arial"/>
                <a:ea typeface="Arial"/>
                <a:cs typeface="Arial"/>
                <a:sym typeface="Arial"/>
              </a:rPr>
              <a:t>Going to a dance</a:t>
            </a:r>
          </a:p>
          <a:p>
            <a:pPr indent="-342900" lvl="0" marL="342900" marR="0" rtl="0" algn="l">
              <a:spcBef>
                <a:spcPts val="800"/>
              </a:spcBef>
              <a:spcAft>
                <a:spcPts val="0"/>
              </a:spcAft>
              <a:buClr>
                <a:schemeClr val="dk1"/>
              </a:buClr>
              <a:buSzPct val="75000"/>
              <a:buFont typeface="Noto Symbol"/>
              <a:buNone/>
            </a:pPr>
            <a:r>
              <a:t/>
            </a:r>
            <a:endParaRPr b="0" i="0" sz="4000" u="none" cap="none" strike="noStrike">
              <a:solidFill>
                <a:schemeClr val="lt1"/>
              </a:solidFill>
              <a:latin typeface="Arial"/>
              <a:ea typeface="Arial"/>
              <a:cs typeface="Arial"/>
              <a:sym typeface="Arial"/>
            </a:endParaRPr>
          </a:p>
        </p:txBody>
      </p:sp>
      <p:pic>
        <p:nvPicPr>
          <p:cNvPr descr="MPj04101250000[1]" id="234" name="Shape 234"/>
          <p:cNvPicPr preferRelativeResize="0"/>
          <p:nvPr/>
        </p:nvPicPr>
        <p:blipFill rotWithShape="1">
          <a:blip r:embed="rId3">
            <a:alphaModFix/>
          </a:blip>
          <a:srcRect b="0" l="0" r="0" t="0"/>
          <a:stretch/>
        </p:blipFill>
        <p:spPr>
          <a:xfrm>
            <a:off x="2895600" y="2971800"/>
            <a:ext cx="2382836" cy="3581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Distress, eustress, no stress</a:t>
            </a:r>
          </a:p>
        </p:txBody>
      </p:sp>
      <p:sp>
        <p:nvSpPr>
          <p:cNvPr id="240" name="Shape 240"/>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Giving a speech to the class</a:t>
            </a:r>
          </a:p>
        </p:txBody>
      </p:sp>
      <p:pic>
        <p:nvPicPr>
          <p:cNvPr descr="MPj04019660000[1]" id="241" name="Shape 241"/>
          <p:cNvPicPr preferRelativeResize="0"/>
          <p:nvPr/>
        </p:nvPicPr>
        <p:blipFill rotWithShape="1">
          <a:blip r:embed="rId3">
            <a:alphaModFix/>
          </a:blip>
          <a:srcRect b="0" l="0" r="0" t="0"/>
          <a:stretch/>
        </p:blipFill>
        <p:spPr>
          <a:xfrm>
            <a:off x="1524000" y="2590800"/>
            <a:ext cx="6096000" cy="4060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457200"/>
            <a:ext cx="8229600" cy="13716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sz="4400">
                <a:solidFill>
                  <a:schemeClr val="lt1"/>
                </a:solidFill>
              </a:rPr>
              <a:t>Tennis ball toss</a:t>
            </a:r>
          </a:p>
        </p:txBody>
      </p:sp>
      <p:sp>
        <p:nvSpPr>
          <p:cNvPr id="247" name="Shape 247"/>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lvl="0" rtl="0">
              <a:spcBef>
                <a:spcPts val="0"/>
              </a:spcBef>
              <a:buClr>
                <a:schemeClr val="dk1"/>
              </a:buClr>
              <a:buSzPct val="45833"/>
              <a:buFont typeface="Arial"/>
              <a:buNone/>
            </a:pPr>
            <a:r>
              <a:rPr lang="en-US" sz="2400"/>
              <a:t>a. How did the catcher do when the tennis balls came at him/her slowly, one at a time?</a:t>
            </a:r>
          </a:p>
          <a:p>
            <a:pPr lvl="0" rtl="0">
              <a:spcBef>
                <a:spcPts val="0"/>
              </a:spcBef>
              <a:buClr>
                <a:schemeClr val="dk1"/>
              </a:buClr>
              <a:buSzPct val="45833"/>
              <a:buFont typeface="Arial"/>
              <a:buNone/>
            </a:pPr>
            <a:r>
              <a:rPr lang="en-US" sz="2400"/>
              <a:t>b. How did the catcher do when the tennis balls came at him/her faster, one at a time?</a:t>
            </a:r>
          </a:p>
          <a:p>
            <a:pPr lvl="0" rtl="0">
              <a:spcBef>
                <a:spcPts val="0"/>
              </a:spcBef>
              <a:buClr>
                <a:schemeClr val="dk1"/>
              </a:buClr>
              <a:buSzPct val="45833"/>
              <a:buFont typeface="Arial"/>
              <a:buNone/>
            </a:pPr>
            <a:r>
              <a:rPr lang="en-US" sz="2400"/>
              <a:t>c. How did the catcher do when the tennis balls were all tossed to him/her one at a time?</a:t>
            </a:r>
          </a:p>
          <a:p>
            <a:pPr lvl="0" rtl="0">
              <a:spcBef>
                <a:spcPts val="0"/>
              </a:spcBef>
              <a:buSzPct val="45833"/>
              <a:buNone/>
            </a:pPr>
            <a:r>
              <a:rPr lang="en-US" sz="2400"/>
              <a:t>d. What can this activity tell us about stress in our lives?</a:t>
            </a:r>
          </a:p>
          <a:p>
            <a:pPr lvl="0" rtl="0">
              <a:spcBef>
                <a:spcPts val="0"/>
              </a:spcBef>
              <a:buSzPct val="45833"/>
              <a:buNone/>
            </a:pPr>
            <a:r>
              <a:t/>
            </a:r>
            <a:endParaRPr sz="2400"/>
          </a:p>
          <a:p>
            <a:pPr lvl="0" rtl="0">
              <a:spcBef>
                <a:spcPts val="0"/>
              </a:spcBef>
              <a:buClr>
                <a:schemeClr val="dk1"/>
              </a:buClr>
              <a:buSzPct val="45833"/>
              <a:buFont typeface="Arial"/>
              <a:buNone/>
            </a:pPr>
            <a:r>
              <a:rPr lang="en-US" sz="2400"/>
              <a:t>Can stress be a good thing?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10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10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10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1000"/>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Effect filter="fade" transition="in">
                                      <p:cBhvr>
                                        <p:cTn dur="1000"/>
                                        <p:tgtEl>
                                          <p:spTgt spid="2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5" st="5"/>
                                            </p:txEl>
                                          </p:spTgt>
                                        </p:tgtEl>
                                        <p:attrNameLst>
                                          <p:attrName>style.visibility</p:attrName>
                                        </p:attrNameLst>
                                      </p:cBhvr>
                                      <p:to>
                                        <p:strVal val="visible"/>
                                      </p:to>
                                    </p:set>
                                    <p:animEffect filter="fade" transition="in">
                                      <p:cBhvr>
                                        <p:cTn dur="1000"/>
                                        <p:tgtEl>
                                          <p:spTgt spid="24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Life = Stress</a:t>
            </a:r>
          </a:p>
        </p:txBody>
      </p:sp>
      <p:sp>
        <p:nvSpPr>
          <p:cNvPr id="253" name="Shape 253"/>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Tom is studying for an important history test</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Kerrie is warming up for the big game tonight</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Cindy recently moved to a new school</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Jon is checking in the mirror one more time before he picks up Stephanie for their first date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1000"/>
                                        <p:tgtEl>
                                          <p:spTgt spid="25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What is a stressor?</a:t>
            </a:r>
          </a:p>
        </p:txBody>
      </p:sp>
      <p:sp>
        <p:nvSpPr>
          <p:cNvPr id="134" name="Shape 134"/>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3200" u="none" cap="none" strike="noStrike">
                <a:solidFill>
                  <a:srgbClr val="FF0000"/>
                </a:solidFill>
                <a:latin typeface="Arial"/>
                <a:ea typeface="Arial"/>
                <a:cs typeface="Arial"/>
                <a:sym typeface="Arial"/>
              </a:rPr>
              <a:t>Anything that causes you stress</a:t>
            </a:r>
            <a:r>
              <a:rPr b="0" i="0" lang="en-US" sz="3200" u="none" cap="none" strike="noStrike">
                <a:solidFill>
                  <a:srgbClr val="FFFFFF"/>
                </a:solidFill>
                <a:latin typeface="Arial"/>
                <a:ea typeface="Arial"/>
                <a:cs typeface="Arial"/>
                <a:sym typeface="Arial"/>
              </a:rPr>
              <a:t>…like </a:t>
            </a:r>
            <a:r>
              <a:rPr b="0" i="0" lang="en-US" sz="3200" u="none" cap="none" strike="noStrike">
                <a:solidFill>
                  <a:schemeClr val="lt1"/>
                </a:solidFill>
                <a:latin typeface="Arial"/>
                <a:ea typeface="Arial"/>
                <a:cs typeface="Arial"/>
                <a:sym typeface="Arial"/>
              </a:rPr>
              <a:t>the things you listed in your bell ringer.</a:t>
            </a:r>
          </a:p>
          <a:p>
            <a:pPr indent="-342900" lvl="0" marL="342900" marR="0" rtl="0" algn="l">
              <a:lnSpc>
                <a:spcPct val="100000"/>
              </a:lnSpc>
              <a:spcBef>
                <a:spcPts val="640"/>
              </a:spcBef>
              <a:spcAft>
                <a:spcPts val="0"/>
              </a:spcAft>
              <a:buClr>
                <a:schemeClr val="dk1"/>
              </a:buClr>
              <a:buSzPct val="25000"/>
              <a:buFont typeface="Noto Symbol"/>
              <a:buNone/>
            </a:pPr>
            <a:r>
              <a:rPr b="1" i="0" lang="en-US" sz="3200" u="none" cap="none" strike="noStrike">
                <a:solidFill>
                  <a:schemeClr val="lt1"/>
                </a:solidFill>
                <a:latin typeface="Arial"/>
                <a:ea typeface="Arial"/>
                <a:cs typeface="Arial"/>
                <a:sym typeface="Arial"/>
              </a:rPr>
              <a:t>Top 4 Teen Stressors</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School</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Friends</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rgbClr val="FFFFFF"/>
                </a:solidFill>
                <a:latin typeface="Arial"/>
                <a:ea typeface="Arial"/>
                <a:cs typeface="Arial"/>
                <a:sym typeface="Arial"/>
              </a:rPr>
              <a:t>Family</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rgbClr val="FFFFFF"/>
                </a:solidFill>
                <a:latin typeface="Arial"/>
                <a:ea typeface="Arial"/>
                <a:cs typeface="Arial"/>
                <a:sym typeface="Arial"/>
              </a:rPr>
              <a:t>Appearance</a:t>
            </a:r>
          </a:p>
          <a:p>
            <a:pPr indent="-342900" lvl="0" marL="342900" marR="0" rtl="0" algn="l">
              <a:spcBef>
                <a:spcPts val="640"/>
              </a:spcBef>
              <a:spcAft>
                <a:spcPts val="0"/>
              </a:spcAft>
              <a:buClr>
                <a:schemeClr val="dk1"/>
              </a:buClr>
              <a:buSzPct val="75000"/>
              <a:buFont typeface="Noto Symbol"/>
              <a:buNone/>
            </a:pPr>
            <a:r>
              <a:t/>
            </a:r>
            <a:endParaRPr b="0" i="0" sz="32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1000"/>
                                        <p:tgtEl>
                                          <p:spTgt spid="1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Effect filter="fade" transition="in">
                                      <p:cBhvr>
                                        <p:cTn dur="1000"/>
                                        <p:tgtEl>
                                          <p:spTgt spid="1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animEffect filter="fade" transition="in">
                                      <p:cBhvr>
                                        <p:cTn dur="1000"/>
                                        <p:tgtEl>
                                          <p:spTgt spid="13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000" u="none" cap="none" strike="noStrike">
                <a:solidFill>
                  <a:schemeClr val="lt1"/>
                </a:solidFill>
                <a:latin typeface="Arial"/>
                <a:ea typeface="Arial"/>
                <a:cs typeface="Arial"/>
                <a:sym typeface="Arial"/>
              </a:rPr>
              <a:t>The Solution</a:t>
            </a:r>
          </a:p>
        </p:txBody>
      </p:sp>
      <p:sp>
        <p:nvSpPr>
          <p:cNvPr id="259" name="Shape 259"/>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chemeClr val="dk1"/>
              </a:buClr>
              <a:buSzPct val="25000"/>
              <a:buFont typeface="Noto Symbol"/>
              <a:buNone/>
            </a:pPr>
            <a:r>
              <a:rPr b="0" i="0" lang="en-US" sz="4400" u="none" cap="none" strike="noStrike">
                <a:solidFill>
                  <a:srgbClr val="FF0000"/>
                </a:solidFill>
                <a:latin typeface="Arial"/>
                <a:ea typeface="Arial"/>
                <a:cs typeface="Arial"/>
                <a:sym typeface="Arial"/>
              </a:rPr>
              <a:t>STRESS MANAGEMENT!!</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Identify the stressor…”Why am I stressed?”</a:t>
            </a:r>
          </a:p>
          <a:p>
            <a:pPr indent="-342900" lvl="0" marL="342900" marR="0" rtl="0" algn="l">
              <a:lnSpc>
                <a:spcPct val="100000"/>
              </a:lnSpc>
              <a:spcBef>
                <a:spcPts val="640"/>
              </a:spcBef>
              <a:spcAft>
                <a:spcPts val="0"/>
              </a:spcAft>
              <a:buClr>
                <a:schemeClr val="dk1"/>
              </a:buClr>
              <a:buSzPct val="75000"/>
              <a:buFont typeface="Noto Symbol"/>
              <a:buChar char="■"/>
            </a:pPr>
            <a:r>
              <a:rPr b="0" i="0" lang="en-US" sz="3200" u="none" cap="none" strike="noStrike">
                <a:solidFill>
                  <a:srgbClr val="FF0000"/>
                </a:solidFill>
                <a:latin typeface="Arial"/>
                <a:ea typeface="Arial"/>
                <a:cs typeface="Arial"/>
                <a:sym typeface="Arial"/>
              </a:rPr>
              <a:t>Learn how to manage the stressor in a healthy way.</a:t>
            </a:r>
          </a:p>
          <a:p>
            <a:pPr indent="-342900" lvl="0" marL="342900" marR="0" rtl="0" algn="l">
              <a:spcBef>
                <a:spcPts val="640"/>
              </a:spcBef>
              <a:spcAft>
                <a:spcPts val="0"/>
              </a:spcAft>
              <a:buClr>
                <a:schemeClr val="dk1"/>
              </a:buClr>
              <a:buSzPct val="75000"/>
              <a:buFont typeface="Noto Symbol"/>
              <a:buNone/>
            </a:pPr>
            <a:r>
              <a:t/>
            </a:r>
            <a:endParaRPr b="0"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1000"/>
                                        <p:tgtEl>
                                          <p:spTgt spid="2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Effect filter="fade" transition="in">
                                      <p:cBhvr>
                                        <p:cTn dur="1000"/>
                                        <p:tgtEl>
                                          <p:spTgt spid="2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animEffect filter="fade" transition="in">
                                      <p:cBhvr>
                                        <p:cTn dur="1000"/>
                                        <p:tgtEl>
                                          <p:spTgt spid="2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animEffect filter="fade" transition="in">
                                      <p:cBhvr>
                                        <p:cTn dur="1000"/>
                                        <p:tgtEl>
                                          <p:spTgt spid="25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4400" u="none" cap="none" strike="noStrike">
                <a:solidFill>
                  <a:srgbClr val="FFFFFF"/>
                </a:solidFill>
                <a:latin typeface="Arial"/>
                <a:ea typeface="Arial"/>
                <a:cs typeface="Arial"/>
                <a:sym typeface="Arial"/>
              </a:rPr>
              <a:t>Body Stress Tips</a:t>
            </a:r>
            <a:br>
              <a:rPr b="0" i="0" lang="en-US" sz="4400" u="none" cap="none" strike="noStrike">
                <a:solidFill>
                  <a:srgbClr val="FFFFFF"/>
                </a:solidFill>
                <a:latin typeface="Arial"/>
                <a:ea typeface="Arial"/>
                <a:cs typeface="Arial"/>
                <a:sym typeface="Arial"/>
              </a:rPr>
            </a:br>
            <a:r>
              <a:rPr b="0" i="0" lang="en-US" sz="4400" u="none" cap="none" strike="noStrike">
                <a:solidFill>
                  <a:srgbClr val="FF0000"/>
                </a:solidFill>
                <a:latin typeface="Arial"/>
                <a:ea typeface="Arial"/>
                <a:cs typeface="Arial"/>
                <a:sym typeface="Arial"/>
              </a:rPr>
              <a:t>(Write down 3)</a:t>
            </a:r>
          </a:p>
        </p:txBody>
      </p:sp>
      <p:sp>
        <p:nvSpPr>
          <p:cNvPr id="265" name="Shape 265"/>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Deep Breathing</a:t>
            </a:r>
          </a:p>
          <a:p>
            <a:pPr indent="-342900" lvl="0" marL="342900" marR="0" rtl="0" algn="l">
              <a:lnSpc>
                <a:spcPct val="9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Progressive Muscle Relaxation</a:t>
            </a:r>
          </a:p>
          <a:p>
            <a:pPr indent="-342900" lvl="0" marL="342900" marR="0" rtl="0" algn="l">
              <a:lnSpc>
                <a:spcPct val="9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Physical Activities</a:t>
            </a:r>
          </a:p>
          <a:p>
            <a:pPr indent="-342900" lvl="0" marL="342900" marR="0" rtl="0" algn="l">
              <a:lnSpc>
                <a:spcPct val="9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Stretching</a:t>
            </a:r>
          </a:p>
          <a:p>
            <a:pPr indent="-342900" lvl="0" marL="342900" marR="0" rtl="0" algn="l">
              <a:lnSpc>
                <a:spcPct val="9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Yoga</a:t>
            </a:r>
          </a:p>
          <a:p>
            <a:pPr indent="-342900" lvl="0" marL="342900" marR="0" rtl="0" algn="l">
              <a:lnSpc>
                <a:spcPct val="9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A Massage</a:t>
            </a:r>
          </a:p>
          <a:p>
            <a:pPr indent="-342900" lvl="0" marL="342900" marR="0" rtl="0" algn="l">
              <a:lnSpc>
                <a:spcPct val="90000"/>
              </a:lnSpc>
              <a:spcBef>
                <a:spcPts val="640"/>
              </a:spcBef>
              <a:spcAft>
                <a:spcPts val="0"/>
              </a:spcAft>
              <a:buClr>
                <a:schemeClr val="dk1"/>
              </a:buClr>
              <a:buSzPct val="75000"/>
              <a:buFont typeface="Noto Symbol"/>
              <a:buChar char="■"/>
            </a:pPr>
            <a:r>
              <a:rPr b="0" i="0" lang="en-US" sz="3200" u="none" cap="none" strike="noStrike">
                <a:solidFill>
                  <a:schemeClr val="lt1"/>
                </a:solidFill>
                <a:latin typeface="Arial"/>
                <a:ea typeface="Arial"/>
                <a:cs typeface="Arial"/>
                <a:sym typeface="Arial"/>
              </a:rPr>
              <a:t>Soaking in a hot tub</a:t>
            </a:r>
          </a:p>
          <a:p>
            <a:pPr indent="-342900" lvl="0" marL="342900" marR="0" rtl="0" algn="l">
              <a:spcBef>
                <a:spcPts val="640"/>
              </a:spcBef>
              <a:spcAft>
                <a:spcPts val="0"/>
              </a:spcAft>
              <a:buClr>
                <a:schemeClr val="dk1"/>
              </a:buClr>
              <a:buSzPct val="75000"/>
              <a:buFont typeface="Noto Symbol"/>
              <a:buNone/>
            </a:pPr>
            <a:r>
              <a:t/>
            </a:r>
            <a:endParaRPr b="0" i="0" sz="3200" u="none" cap="none" strike="noStrike">
              <a:solidFill>
                <a:schemeClr val="lt1"/>
              </a:solidFill>
              <a:latin typeface="Arial"/>
              <a:ea typeface="Arial"/>
              <a:cs typeface="Arial"/>
              <a:sym typeface="Arial"/>
            </a:endParaRPr>
          </a:p>
        </p:txBody>
      </p:sp>
      <p:pic>
        <p:nvPicPr>
          <p:cNvPr descr="MCj03609720000[1]" id="266" name="Shape 266"/>
          <p:cNvPicPr preferRelativeResize="0"/>
          <p:nvPr/>
        </p:nvPicPr>
        <p:blipFill rotWithShape="1">
          <a:blip r:embed="rId3">
            <a:alphaModFix/>
          </a:blip>
          <a:srcRect b="0" l="0" r="0" t="0"/>
          <a:stretch/>
        </p:blipFill>
        <p:spPr>
          <a:xfrm>
            <a:off x="6858000" y="4267200"/>
            <a:ext cx="1739899" cy="1820861"/>
          </a:xfrm>
          <a:prstGeom prst="rect">
            <a:avLst/>
          </a:prstGeom>
          <a:noFill/>
          <a:ln>
            <a:noFill/>
          </a:ln>
        </p:spPr>
      </p:pic>
      <p:pic>
        <p:nvPicPr>
          <p:cNvPr descr="MCj04114560000[1]" id="267" name="Shape 267"/>
          <p:cNvPicPr preferRelativeResize="0"/>
          <p:nvPr/>
        </p:nvPicPr>
        <p:blipFill rotWithShape="1">
          <a:blip r:embed="rId4">
            <a:alphaModFix/>
          </a:blip>
          <a:srcRect b="0" l="0" r="0" t="0"/>
          <a:stretch/>
        </p:blipFill>
        <p:spPr>
          <a:xfrm>
            <a:off x="6781800" y="1905000"/>
            <a:ext cx="1720850" cy="1927224"/>
          </a:xfrm>
          <a:prstGeom prst="rect">
            <a:avLst/>
          </a:prstGeom>
          <a:noFill/>
          <a:ln>
            <a:noFill/>
          </a:ln>
        </p:spPr>
      </p:pic>
      <p:pic>
        <p:nvPicPr>
          <p:cNvPr descr="MCj04246080000[1]" id="268" name="Shape 268"/>
          <p:cNvPicPr preferRelativeResize="0"/>
          <p:nvPr/>
        </p:nvPicPr>
        <p:blipFill rotWithShape="1">
          <a:blip r:embed="rId5">
            <a:alphaModFix/>
          </a:blip>
          <a:srcRect b="0" l="0" r="0" t="0"/>
          <a:stretch/>
        </p:blipFill>
        <p:spPr>
          <a:xfrm>
            <a:off x="4648200" y="3124200"/>
            <a:ext cx="1860550" cy="1778000"/>
          </a:xfrm>
          <a:prstGeom prst="rect">
            <a:avLst/>
          </a:prstGeom>
          <a:noFill/>
          <a:ln>
            <a:noFill/>
          </a:ln>
        </p:spPr>
      </p:pic>
      <p:pic>
        <p:nvPicPr>
          <p:cNvPr descr="MMj03566300000[1]" id="269" name="Shape 269"/>
          <p:cNvPicPr preferRelativeResize="0"/>
          <p:nvPr/>
        </p:nvPicPr>
        <p:blipFill rotWithShape="1">
          <a:blip r:embed="rId6">
            <a:alphaModFix/>
          </a:blip>
          <a:srcRect b="0" l="0" r="0" t="0"/>
          <a:stretch/>
        </p:blipFill>
        <p:spPr>
          <a:xfrm>
            <a:off x="4800600" y="5334000"/>
            <a:ext cx="1676399" cy="122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4400" u="none" cap="none" strike="noStrike">
                <a:solidFill>
                  <a:srgbClr val="FFFFFF"/>
                </a:solidFill>
                <a:latin typeface="Arial"/>
                <a:ea typeface="Arial"/>
                <a:cs typeface="Arial"/>
                <a:sym typeface="Arial"/>
              </a:rPr>
              <a:t>Mind Stress Tips</a:t>
            </a:r>
            <a:br>
              <a:rPr b="0" i="0" lang="en-US" sz="4400" u="none" cap="none" strike="noStrike">
                <a:solidFill>
                  <a:srgbClr val="FFFFFF"/>
                </a:solidFill>
                <a:latin typeface="Arial"/>
                <a:ea typeface="Arial"/>
                <a:cs typeface="Arial"/>
                <a:sym typeface="Arial"/>
              </a:rPr>
            </a:br>
            <a:r>
              <a:rPr b="0" i="0" lang="en-US" sz="4400" u="none" cap="none" strike="noStrike">
                <a:solidFill>
                  <a:srgbClr val="FF0000"/>
                </a:solidFill>
                <a:latin typeface="Arial"/>
                <a:ea typeface="Arial"/>
                <a:cs typeface="Arial"/>
                <a:sym typeface="Arial"/>
              </a:rPr>
              <a:t>(Write down 3)</a:t>
            </a:r>
          </a:p>
        </p:txBody>
      </p:sp>
      <p:sp>
        <p:nvSpPr>
          <p:cNvPr id="275" name="Shape 275"/>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Meditation</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Reading</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Visualization</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Listening to calming music</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Movies</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Games</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Puzzles</a:t>
            </a:r>
          </a:p>
          <a:p>
            <a:pPr indent="-342900" lvl="0" marL="342900" marR="0" rtl="0" algn="l">
              <a:lnSpc>
                <a:spcPct val="90000"/>
              </a:lnSpc>
              <a:spcBef>
                <a:spcPts val="560"/>
              </a:spcBef>
              <a:spcAft>
                <a:spcPts val="0"/>
              </a:spcAft>
              <a:buClr>
                <a:schemeClr val="dk1"/>
              </a:buClr>
              <a:buSzPct val="75000"/>
              <a:buFont typeface="Noto Symbol"/>
              <a:buChar char="■"/>
            </a:pPr>
            <a:r>
              <a:rPr b="0" i="0" lang="en-US" sz="2800" u="none" cap="none" strike="noStrike">
                <a:solidFill>
                  <a:schemeClr val="lt1"/>
                </a:solidFill>
                <a:latin typeface="Arial"/>
                <a:ea typeface="Arial"/>
                <a:cs typeface="Arial"/>
                <a:sym typeface="Arial"/>
              </a:rPr>
              <a:t>Hobbies and crafts</a:t>
            </a:r>
          </a:p>
          <a:p>
            <a:pPr indent="-342900" lvl="0" marL="342900" marR="0" rtl="0" algn="l">
              <a:spcBef>
                <a:spcPts val="560"/>
              </a:spcBef>
              <a:spcAft>
                <a:spcPts val="0"/>
              </a:spcAft>
              <a:buClr>
                <a:schemeClr val="dk1"/>
              </a:buClr>
              <a:buSzPct val="75000"/>
              <a:buFont typeface="Noto Symbol"/>
              <a:buNone/>
            </a:pPr>
            <a:r>
              <a:t/>
            </a:r>
            <a:endParaRPr b="0" i="0" sz="2800" u="none" cap="none" strike="noStrike">
              <a:solidFill>
                <a:schemeClr val="lt1"/>
              </a:solidFill>
              <a:latin typeface="Arial"/>
              <a:ea typeface="Arial"/>
              <a:cs typeface="Arial"/>
              <a:sym typeface="Arial"/>
            </a:endParaRPr>
          </a:p>
        </p:txBody>
      </p:sp>
      <p:pic>
        <p:nvPicPr>
          <p:cNvPr descr="MCBD05471_0000[1]" id="276" name="Shape 276"/>
          <p:cNvPicPr preferRelativeResize="0"/>
          <p:nvPr/>
        </p:nvPicPr>
        <p:blipFill rotWithShape="1">
          <a:blip r:embed="rId3">
            <a:alphaModFix/>
          </a:blip>
          <a:srcRect b="0" l="0" r="0" t="0"/>
          <a:stretch/>
        </p:blipFill>
        <p:spPr>
          <a:xfrm>
            <a:off x="6858000" y="4724400"/>
            <a:ext cx="2049461" cy="1920875"/>
          </a:xfrm>
          <a:prstGeom prst="rect">
            <a:avLst/>
          </a:prstGeom>
          <a:noFill/>
          <a:ln>
            <a:noFill/>
          </a:ln>
        </p:spPr>
      </p:pic>
      <p:pic>
        <p:nvPicPr>
          <p:cNvPr descr="MCj04283210000[1]" id="277" name="Shape 277"/>
          <p:cNvPicPr preferRelativeResize="0"/>
          <p:nvPr/>
        </p:nvPicPr>
        <p:blipFill rotWithShape="1">
          <a:blip r:embed="rId4">
            <a:alphaModFix/>
          </a:blip>
          <a:srcRect b="0" l="0" r="0" t="0"/>
          <a:stretch/>
        </p:blipFill>
        <p:spPr>
          <a:xfrm>
            <a:off x="4267200" y="4419600"/>
            <a:ext cx="2305050" cy="1873249"/>
          </a:xfrm>
          <a:prstGeom prst="rect">
            <a:avLst/>
          </a:prstGeom>
          <a:noFill/>
          <a:ln>
            <a:noFill/>
          </a:ln>
        </p:spPr>
      </p:pic>
      <p:pic>
        <p:nvPicPr>
          <p:cNvPr descr="MCj03980730000[1]" id="278" name="Shape 278"/>
          <p:cNvPicPr preferRelativeResize="0"/>
          <p:nvPr/>
        </p:nvPicPr>
        <p:blipFill rotWithShape="1">
          <a:blip r:embed="rId5">
            <a:alphaModFix/>
          </a:blip>
          <a:srcRect b="0" l="0" r="0" t="0"/>
          <a:stretch/>
        </p:blipFill>
        <p:spPr>
          <a:xfrm>
            <a:off x="4648200" y="1828800"/>
            <a:ext cx="1812924" cy="1296986"/>
          </a:xfrm>
          <a:prstGeom prst="rect">
            <a:avLst/>
          </a:prstGeom>
          <a:noFill/>
          <a:ln>
            <a:noFill/>
          </a:ln>
        </p:spPr>
      </p:pic>
      <p:pic>
        <p:nvPicPr>
          <p:cNvPr descr="MCj04237920000[1]" id="279" name="Shape 279"/>
          <p:cNvPicPr preferRelativeResize="0"/>
          <p:nvPr/>
        </p:nvPicPr>
        <p:blipFill rotWithShape="1">
          <a:blip r:embed="rId6">
            <a:alphaModFix/>
          </a:blip>
          <a:srcRect b="0" l="0" r="0" t="0"/>
          <a:stretch/>
        </p:blipFill>
        <p:spPr>
          <a:xfrm>
            <a:off x="6781800" y="2438400"/>
            <a:ext cx="2032000" cy="1939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457200"/>
            <a:ext cx="8229600" cy="1371599"/>
          </a:xfrm>
          <a:prstGeom prst="rect">
            <a:avLst/>
          </a:prstGeom>
        </p:spPr>
        <p:txBody>
          <a:bodyPr anchorCtr="0" anchor="ctr" bIns="91425" lIns="91425" rIns="91425" tIns="91425">
            <a:noAutofit/>
          </a:bodyPr>
          <a:lstStyle/>
          <a:p>
            <a:pPr lvl="0" rtl="0" algn="ctr">
              <a:spcBef>
                <a:spcPts val="0"/>
              </a:spcBef>
              <a:buClr>
                <a:schemeClr val="lt1"/>
              </a:buClr>
              <a:buSzPct val="25000"/>
              <a:buFont typeface="Arial"/>
              <a:buNone/>
            </a:pPr>
            <a:r>
              <a:rPr lang="en-US" sz="4400">
                <a:solidFill>
                  <a:schemeClr val="lt1"/>
                </a:solidFill>
              </a:rPr>
              <a:t>Go back to your list of stressors from your bell ringer...</a:t>
            </a:r>
          </a:p>
          <a:p>
            <a:pPr lvl="0">
              <a:spcBef>
                <a:spcPts val="0"/>
              </a:spcBef>
              <a:buNone/>
            </a:pPr>
            <a:r>
              <a:t/>
            </a:r>
            <a:endParaRPr/>
          </a:p>
        </p:txBody>
      </p:sp>
      <p:sp>
        <p:nvSpPr>
          <p:cNvPr id="286" name="Shape 286"/>
          <p:cNvSpPr txBox="1"/>
          <p:nvPr>
            <p:ph idx="1" type="body"/>
          </p:nvPr>
        </p:nvSpPr>
        <p:spPr>
          <a:xfrm>
            <a:off x="457200" y="1981200"/>
            <a:ext cx="8229600" cy="3886200"/>
          </a:xfrm>
          <a:prstGeom prst="rect">
            <a:avLst/>
          </a:prstGeom>
        </p:spPr>
        <p:txBody>
          <a:bodyPr anchorCtr="0" anchor="t" bIns="91425" lIns="91425" rIns="91425" tIns="91425">
            <a:noAutofit/>
          </a:bodyPr>
          <a:lstStyle/>
          <a:p>
            <a:pPr indent="0" lvl="0" rtl="0">
              <a:lnSpc>
                <a:spcPct val="90000"/>
              </a:lnSpc>
              <a:spcBef>
                <a:spcPts val="0"/>
              </a:spcBef>
              <a:buSzPct val="75000"/>
            </a:pPr>
            <a:r>
              <a:rPr lang="en-US" sz="2800">
                <a:solidFill>
                  <a:schemeClr val="lt1"/>
                </a:solidFill>
              </a:rPr>
              <a:t>On the lines below or on a scratch piece of paper, identify the things you do in order to deal with those stressors.</a:t>
            </a:r>
          </a:p>
          <a:p>
            <a:pPr indent="-44450" lvl="0" rtl="0">
              <a:lnSpc>
                <a:spcPct val="90000"/>
              </a:lnSpc>
              <a:spcBef>
                <a:spcPts val="0"/>
              </a:spcBef>
              <a:buClr>
                <a:schemeClr val="lt1"/>
              </a:buClr>
              <a:buSzPct val="100000"/>
            </a:pPr>
            <a:r>
              <a:rPr lang="en-US" sz="2800">
                <a:solidFill>
                  <a:schemeClr val="lt1"/>
                </a:solidFill>
              </a:rPr>
              <a:t>Next time, we will practice stress management!</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457200" y="457200"/>
            <a:ext cx="8229600" cy="1371600"/>
          </a:xfrm>
          <a:prstGeom prst="rect">
            <a:avLst/>
          </a:prstGeom>
        </p:spPr>
        <p:txBody>
          <a:bodyPr anchorCtr="0" anchor="ctr" bIns="91425" lIns="91425" rIns="91425" tIns="91425">
            <a:noAutofit/>
          </a:bodyPr>
          <a:lstStyle/>
          <a:p>
            <a:pPr lvl="0" rtl="0" algn="ctr">
              <a:spcBef>
                <a:spcPts val="0"/>
              </a:spcBef>
              <a:buClr>
                <a:schemeClr val="lt1"/>
              </a:buClr>
              <a:buSzPct val="25000"/>
              <a:buFont typeface="Arial"/>
              <a:buNone/>
            </a:pPr>
            <a:r>
              <a:rPr lang="en-US" sz="4400">
                <a:solidFill>
                  <a:schemeClr val="lt1"/>
                </a:solidFill>
              </a:rPr>
              <a:t>Assignment</a:t>
            </a:r>
          </a:p>
        </p:txBody>
      </p:sp>
      <p:sp>
        <p:nvSpPr>
          <p:cNvPr id="293" name="Shape 293"/>
          <p:cNvSpPr txBox="1"/>
          <p:nvPr>
            <p:ph idx="1" type="body"/>
          </p:nvPr>
        </p:nvSpPr>
        <p:spPr>
          <a:xfrm>
            <a:off x="457200" y="1981200"/>
            <a:ext cx="8229600" cy="3886200"/>
          </a:xfrm>
          <a:prstGeom prst="rect">
            <a:avLst/>
          </a:prstGeom>
        </p:spPr>
        <p:txBody>
          <a:bodyPr anchorCtr="0" anchor="t" bIns="91425" lIns="91425" rIns="91425" tIns="91425">
            <a:noAutofit/>
          </a:bodyPr>
          <a:lstStyle/>
          <a:p>
            <a:pPr indent="0" lvl="0" rtl="0">
              <a:lnSpc>
                <a:spcPct val="90000"/>
              </a:lnSpc>
              <a:spcBef>
                <a:spcPts val="0"/>
              </a:spcBef>
              <a:buSzPct val="75000"/>
            </a:pPr>
            <a:r>
              <a:rPr lang="en-US" sz="2800">
                <a:solidFill>
                  <a:schemeClr val="lt1"/>
                </a:solidFill>
              </a:rPr>
              <a:t> Read the article</a:t>
            </a:r>
          </a:p>
          <a:p>
            <a:pPr indent="-44450" lvl="0" rtl="0">
              <a:lnSpc>
                <a:spcPct val="90000"/>
              </a:lnSpc>
              <a:spcBef>
                <a:spcPts val="0"/>
              </a:spcBef>
              <a:buClr>
                <a:schemeClr val="lt1"/>
              </a:buClr>
              <a:buSzPct val="100000"/>
            </a:pPr>
            <a:r>
              <a:rPr lang="en-US" sz="2800">
                <a:solidFill>
                  <a:schemeClr val="lt1"/>
                </a:solidFill>
              </a:rPr>
              <a:t>When finished, come grab an assignment.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What is Stress?</a:t>
            </a:r>
          </a:p>
        </p:txBody>
      </p:sp>
      <p:sp>
        <p:nvSpPr>
          <p:cNvPr id="140" name="Shape 140"/>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0" i="0" lang="en-US" sz="3200" u="none" cap="none" strike="noStrike">
                <a:solidFill>
                  <a:srgbClr val="FFFFFF"/>
                </a:solidFill>
                <a:latin typeface="Arial"/>
                <a:ea typeface="Arial"/>
                <a:cs typeface="Arial"/>
                <a:sym typeface="Arial"/>
              </a:rPr>
              <a:t>The body’s response to a </a:t>
            </a:r>
            <a:r>
              <a:rPr b="0" i="0" lang="en-US" sz="3200" u="none" cap="none" strike="noStrike">
                <a:solidFill>
                  <a:srgbClr val="FF0000"/>
                </a:solidFill>
                <a:latin typeface="Arial"/>
                <a:ea typeface="Arial"/>
                <a:cs typeface="Arial"/>
                <a:sym typeface="Arial"/>
              </a:rPr>
              <a:t>demand or pressure.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Distress: </a:t>
            </a:r>
            <a:r>
              <a:rPr b="0" i="0" lang="en-US" sz="4400" u="none" cap="none" strike="noStrike">
                <a:solidFill>
                  <a:srgbClr val="FF0000"/>
                </a:solidFill>
                <a:latin typeface="Arial"/>
                <a:ea typeface="Arial"/>
                <a:cs typeface="Arial"/>
                <a:sym typeface="Arial"/>
              </a:rPr>
              <a:t>negative stress</a:t>
            </a:r>
          </a:p>
        </p:txBody>
      </p:sp>
      <p:sp>
        <p:nvSpPr>
          <p:cNvPr id="146" name="Shape 146"/>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1" i="0" lang="en-US" sz="3200" u="none" cap="none" strike="noStrike">
                <a:solidFill>
                  <a:schemeClr val="lt1"/>
                </a:solidFill>
                <a:latin typeface="Arial"/>
                <a:ea typeface="Arial"/>
                <a:cs typeface="Arial"/>
                <a:sym typeface="Arial"/>
              </a:rPr>
              <a:t>Distress can cause these symptoms</a:t>
            </a:r>
            <a:r>
              <a:rPr b="0" i="0" lang="en-US" sz="3200" u="none" cap="none" strike="noStrike">
                <a:solidFill>
                  <a:schemeClr val="lt1"/>
                </a:solidFill>
                <a:latin typeface="Arial"/>
                <a:ea typeface="Arial"/>
                <a:cs typeface="Arial"/>
                <a:sym typeface="Arial"/>
              </a:rPr>
              <a:t>:</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chemeClr val="lt1"/>
                </a:solidFill>
                <a:latin typeface="Arial"/>
                <a:ea typeface="Arial"/>
                <a:cs typeface="Arial"/>
                <a:sym typeface="Arial"/>
              </a:rPr>
              <a:t>Feeling worried and uptight</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chemeClr val="lt1"/>
                </a:solidFill>
                <a:latin typeface="Arial"/>
                <a:ea typeface="Arial"/>
                <a:cs typeface="Arial"/>
                <a:sym typeface="Arial"/>
              </a:rPr>
              <a:t>Discomfort and Illness</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chemeClr val="lt1"/>
                </a:solidFill>
                <a:latin typeface="Arial"/>
                <a:ea typeface="Arial"/>
                <a:cs typeface="Arial"/>
                <a:sym typeface="Arial"/>
              </a:rPr>
              <a:t>Lower Performance Level</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rgbClr val="FF0000"/>
                </a:solidFill>
                <a:latin typeface="Arial"/>
                <a:ea typeface="Arial"/>
                <a:cs typeface="Arial"/>
                <a:sym typeface="Arial"/>
              </a:rPr>
              <a:t>Fatigue</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rgbClr val="FF0000"/>
                </a:solidFill>
                <a:latin typeface="Arial"/>
                <a:ea typeface="Arial"/>
                <a:cs typeface="Arial"/>
                <a:sym typeface="Arial"/>
              </a:rPr>
              <a:t>High Blood Pressure</a:t>
            </a:r>
          </a:p>
          <a:p>
            <a:pPr indent="-342900" lvl="0" marL="342900" marR="0" rtl="0" algn="l">
              <a:spcBef>
                <a:spcPts val="560"/>
              </a:spcBef>
              <a:spcAft>
                <a:spcPts val="0"/>
              </a:spcAft>
              <a:buClr>
                <a:schemeClr val="dk1"/>
              </a:buClr>
              <a:buSzPct val="75000"/>
              <a:buFont typeface="Noto Symbol"/>
              <a:buNone/>
            </a:pPr>
            <a:r>
              <a:t/>
            </a:r>
            <a:endParaRPr b="0" i="0" sz="2800" u="none" cap="none" strike="noStrike">
              <a:solidFill>
                <a:srgbClr val="FF0000"/>
              </a:solidFill>
              <a:latin typeface="Arial"/>
              <a:ea typeface="Arial"/>
              <a:cs typeface="Arial"/>
              <a:sym typeface="Arial"/>
            </a:endParaRPr>
          </a:p>
        </p:txBody>
      </p:sp>
      <p:pic>
        <p:nvPicPr>
          <p:cNvPr descr="MCBD10657_0000[1]" id="147" name="Shape 147"/>
          <p:cNvPicPr preferRelativeResize="0"/>
          <p:nvPr/>
        </p:nvPicPr>
        <p:blipFill rotWithShape="1">
          <a:blip r:embed="rId3">
            <a:alphaModFix/>
          </a:blip>
          <a:srcRect b="0" l="0" r="0" t="0"/>
          <a:stretch/>
        </p:blipFill>
        <p:spPr>
          <a:xfrm>
            <a:off x="5562600" y="3429000"/>
            <a:ext cx="2913061" cy="300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1000"/>
                                        <p:tgtEl>
                                          <p:spTgt spid="14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Eustress: </a:t>
            </a:r>
            <a:r>
              <a:rPr b="0" i="0" lang="en-US" sz="4400" u="none" cap="none" strike="noStrike">
                <a:solidFill>
                  <a:srgbClr val="FF0000"/>
                </a:solidFill>
                <a:latin typeface="Arial"/>
                <a:ea typeface="Arial"/>
                <a:cs typeface="Arial"/>
                <a:sym typeface="Arial"/>
              </a:rPr>
              <a:t>positive stress</a:t>
            </a:r>
          </a:p>
        </p:txBody>
      </p:sp>
      <p:sp>
        <p:nvSpPr>
          <p:cNvPr id="154" name="Shape 154"/>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ymbol"/>
              <a:buChar char="■"/>
            </a:pPr>
            <a:r>
              <a:rPr b="1" i="0" lang="en-US" sz="3200" u="none" cap="none" strike="noStrike">
                <a:solidFill>
                  <a:schemeClr val="lt1"/>
                </a:solidFill>
                <a:latin typeface="Arial"/>
                <a:ea typeface="Arial"/>
                <a:cs typeface="Arial"/>
                <a:sym typeface="Arial"/>
              </a:rPr>
              <a:t>Eustress can cause these symptoms</a:t>
            </a:r>
            <a:r>
              <a:rPr b="0" i="0" lang="en-US" sz="3200" u="none" cap="none" strike="noStrike">
                <a:solidFill>
                  <a:schemeClr val="lt1"/>
                </a:solidFill>
                <a:latin typeface="Arial"/>
                <a:ea typeface="Arial"/>
                <a:cs typeface="Arial"/>
                <a:sym typeface="Arial"/>
              </a:rPr>
              <a:t>:</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chemeClr val="lt1"/>
                </a:solidFill>
                <a:latin typeface="Arial"/>
                <a:ea typeface="Arial"/>
                <a:cs typeface="Arial"/>
                <a:sym typeface="Arial"/>
              </a:rPr>
              <a:t>	Good feelings</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rgbClr val="FF0000"/>
                </a:solidFill>
                <a:latin typeface="Arial"/>
                <a:ea typeface="Arial"/>
                <a:cs typeface="Arial"/>
                <a:sym typeface="Arial"/>
              </a:rPr>
              <a:t> 	Motivation</a:t>
            </a:r>
          </a:p>
          <a:p>
            <a:pPr indent="-285750" lvl="1" marL="742950" marR="0" rtl="0" algn="l">
              <a:lnSpc>
                <a:spcPct val="100000"/>
              </a:lnSpc>
              <a:spcBef>
                <a:spcPts val="560"/>
              </a:spcBef>
              <a:spcAft>
                <a:spcPts val="0"/>
              </a:spcAft>
              <a:buClr>
                <a:schemeClr val="accent2"/>
              </a:buClr>
              <a:buSzPct val="80000"/>
              <a:buFont typeface="Noto Symbol"/>
              <a:buChar char="◻"/>
            </a:pPr>
            <a:r>
              <a:rPr b="0" i="0" lang="en-US" sz="2800" u="none" cap="none" strike="noStrike">
                <a:solidFill>
                  <a:schemeClr val="lt1"/>
                </a:solidFill>
                <a:latin typeface="Arial"/>
                <a:ea typeface="Arial"/>
                <a:cs typeface="Arial"/>
                <a:sym typeface="Arial"/>
              </a:rPr>
              <a:t> 	Higher Achievement</a:t>
            </a:r>
          </a:p>
        </p:txBody>
      </p:sp>
      <p:pic>
        <p:nvPicPr>
          <p:cNvPr descr="MCj03014860000[1]" id="155" name="Shape 155"/>
          <p:cNvPicPr preferRelativeResize="0"/>
          <p:nvPr/>
        </p:nvPicPr>
        <p:blipFill rotWithShape="1">
          <a:blip r:embed="rId3">
            <a:alphaModFix/>
          </a:blip>
          <a:srcRect b="0" l="0" r="0" t="0"/>
          <a:stretch/>
        </p:blipFill>
        <p:spPr>
          <a:xfrm>
            <a:off x="4876800" y="2895600"/>
            <a:ext cx="2800349" cy="3482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1 to 100</a:t>
            </a:r>
          </a:p>
        </p:txBody>
      </p:sp>
      <p:sp>
        <p:nvSpPr>
          <p:cNvPr id="162" name="Shape 162"/>
          <p:cNvSpPr txBox="1"/>
          <p:nvPr>
            <p:ph idx="1" type="body"/>
          </p:nvPr>
        </p:nvSpPr>
        <p:spPr>
          <a:xfrm>
            <a:off x="457200" y="1524000"/>
            <a:ext cx="8229600" cy="5181600"/>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Each group member get out a blank sheet of paper</a:t>
            </a:r>
            <a:r>
              <a:rPr lang="en-US" sz="2000">
                <a:solidFill>
                  <a:schemeClr val="lt1"/>
                </a:solidFill>
              </a:rPr>
              <a:t>.  Each group needs ONE PEN.</a:t>
            </a:r>
          </a:p>
          <a:p>
            <a:pPr indent="-514350" lvl="0" marL="51435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When I say, “go,” the first person rolls the dice one time, trying to get doubles.  If they don’t, it is the next person’s turn.</a:t>
            </a:r>
          </a:p>
          <a:p>
            <a:pPr indent="-514350" lvl="0" marL="51435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When doubles are rolled, that person grabs the pen and starts writing the numbers 1, 2, 3, 4, 5, 6, etc…all the way to 100.</a:t>
            </a:r>
          </a:p>
          <a:p>
            <a:pPr indent="-514350" lvl="0" marL="51435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THE CATCH:  While the person is writing, the dice is continuing around the circle.  As soon as another person rolls doubles, they “steal” the pen from the person writing and start writing their own list of numbers, starting with 1.</a:t>
            </a:r>
          </a:p>
          <a:p>
            <a:pPr indent="-514350" lvl="0" marL="51435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The dice is always being passed, the pen being “stolen” whenever someone rolls doubles.</a:t>
            </a:r>
          </a:p>
          <a:p>
            <a:pPr indent="-514350" lvl="0" marL="51435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The first person to be able to write all the numbers, 1 to 100 wins!</a:t>
            </a:r>
          </a:p>
          <a:p>
            <a:pPr indent="-514350" lvl="0" marL="51435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lt1"/>
                </a:solidFill>
                <a:latin typeface="Arial"/>
                <a:ea typeface="Arial"/>
                <a:cs typeface="Arial"/>
                <a:sym typeface="Arial"/>
              </a:rPr>
              <a:t>REMEMBER:  After the pen is stolen from you, and then you roll doubles again and get the pen back, you pick up with the number you left off on.  You don’t start back with 1.</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10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1000"/>
                                        <p:tgtEl>
                                          <p:spTgt spid="16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4572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cap="none" strike="noStrike">
                <a:solidFill>
                  <a:schemeClr val="lt1"/>
                </a:solidFill>
                <a:latin typeface="Arial"/>
                <a:ea typeface="Arial"/>
                <a:cs typeface="Arial"/>
                <a:sym typeface="Arial"/>
              </a:rPr>
              <a:t>How did you think, feel, or act during that game?</a:t>
            </a:r>
          </a:p>
        </p:txBody>
      </p:sp>
      <p:sp>
        <p:nvSpPr>
          <p:cNvPr id="168" name="Shape 168"/>
          <p:cNvSpPr txBox="1"/>
          <p:nvPr>
            <p:ph idx="1" type="body"/>
          </p:nvPr>
        </p:nvSpPr>
        <p:spPr>
          <a:xfrm>
            <a:off x="457200" y="1981200"/>
            <a:ext cx="8229600" cy="3886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nvSpPr>
        <p:spPr>
          <a:xfrm>
            <a:off x="-228600" y="312737"/>
            <a:ext cx="5638800" cy="8302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4800" u="none" cap="none" strike="noStrike">
                <a:solidFill>
                  <a:schemeClr val="lt1"/>
                </a:solidFill>
                <a:latin typeface="Arial"/>
                <a:ea typeface="Arial"/>
                <a:cs typeface="Arial"/>
                <a:sym typeface="Arial"/>
              </a:rPr>
              <a:t>Stress Response</a:t>
            </a:r>
          </a:p>
        </p:txBody>
      </p:sp>
      <p:pic>
        <p:nvPicPr>
          <p:cNvPr id="174" name="Shape 174"/>
          <p:cNvPicPr preferRelativeResize="0"/>
          <p:nvPr>
            <p:ph idx="1" type="body"/>
          </p:nvPr>
        </p:nvPicPr>
        <p:blipFill rotWithShape="1">
          <a:blip r:embed="rId3">
            <a:alphaModFix/>
          </a:blip>
          <a:srcRect b="8007" l="-911" r="621" t="12745"/>
          <a:stretch/>
        </p:blipFill>
        <p:spPr>
          <a:xfrm>
            <a:off x="152400" y="1219200"/>
            <a:ext cx="8734424" cy="518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457200"/>
            <a:ext cx="8229600" cy="1371599"/>
          </a:xfrm>
          <a:prstGeom prst="rect">
            <a:avLst/>
          </a:prstGeom>
        </p:spPr>
        <p:txBody>
          <a:bodyPr anchorCtr="0" anchor="ctr" bIns="91425" lIns="91425" rIns="91425" tIns="91425">
            <a:noAutofit/>
          </a:bodyPr>
          <a:lstStyle/>
          <a:p>
            <a:pPr lvl="0">
              <a:spcBef>
                <a:spcPts val="0"/>
              </a:spcBef>
              <a:buNone/>
            </a:pPr>
            <a:r>
              <a:t/>
            </a:r>
            <a:endParaRPr/>
          </a:p>
        </p:txBody>
      </p:sp>
      <p:sp>
        <p:nvSpPr>
          <p:cNvPr id="181" name="Shape 181"/>
          <p:cNvSpPr txBox="1"/>
          <p:nvPr>
            <p:ph idx="1" type="body"/>
          </p:nvPr>
        </p:nvSpPr>
        <p:spPr>
          <a:xfrm>
            <a:off x="457200" y="1981200"/>
            <a:ext cx="8229600" cy="3886200"/>
          </a:xfrm>
          <a:prstGeom prst="rect">
            <a:avLst/>
          </a:prstGeom>
        </p:spPr>
        <p:txBody>
          <a:bodyPr anchorCtr="0" anchor="t" bIns="91425" lIns="91425" rIns="91425" tIns="91425">
            <a:noAutofit/>
          </a:bodyPr>
          <a:lstStyle/>
          <a:p>
            <a:pPr lvl="0">
              <a:spcBef>
                <a:spcPts val="0"/>
              </a:spcBef>
              <a:buNone/>
            </a:pPr>
            <a:r>
              <a:t/>
            </a:r>
            <a:endParaRPr/>
          </a:p>
        </p:txBody>
      </p:sp>
      <p:sp>
        <p:nvSpPr>
          <p:cNvPr descr="From sutta class on PERCEPTION on 24th January 2011." id="182" name="Shape 182" title="FIGHT OR FLIGHT RESPONSE">
            <a:hlinkClick r:id="rId3"/>
          </p:cNvPr>
          <p:cNvSpPr/>
          <p:nvPr/>
        </p:nvSpPr>
        <p:spPr>
          <a:xfrm>
            <a:off x="457200" y="381000"/>
            <a:ext cx="8229599" cy="6172199"/>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xel">
  <a:themeElements>
    <a:clrScheme name="Custom 3">
      <a:dk1>
        <a:srgbClr val="000000"/>
      </a:dk1>
      <a:lt1>
        <a:srgbClr val="FFFFFF"/>
      </a:lt1>
      <a:dk2>
        <a:srgbClr val="798CFF"/>
      </a:dk2>
      <a:lt2>
        <a:srgbClr val="FFFFFF"/>
      </a:lt2>
      <a:accent1>
        <a:srgbClr val="112666"/>
      </a:accent1>
      <a:accent2>
        <a:srgbClr val="057599"/>
      </a:accent2>
      <a:accent3>
        <a:srgbClr val="95BBBE"/>
      </a:accent3>
      <a:accent4>
        <a:srgbClr val="DADADA"/>
      </a:accent4>
      <a:accent5>
        <a:srgbClr val="B8B8AD"/>
      </a:accent5>
      <a:accent6>
        <a:srgbClr val="00228A"/>
      </a:accent6>
      <a:hlink>
        <a:srgbClr val="FFCC00"/>
      </a:hlink>
      <a:folHlink>
        <a:srgbClr val="0279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ixel">
  <a:themeElements>
    <a:clrScheme name="Custom 3">
      <a:dk1>
        <a:srgbClr val="000000"/>
      </a:dk1>
      <a:lt1>
        <a:srgbClr val="FFFFFF"/>
      </a:lt1>
      <a:dk2>
        <a:srgbClr val="798CFF"/>
      </a:dk2>
      <a:lt2>
        <a:srgbClr val="FFFFFF"/>
      </a:lt2>
      <a:accent1>
        <a:srgbClr val="112666"/>
      </a:accent1>
      <a:accent2>
        <a:srgbClr val="057599"/>
      </a:accent2>
      <a:accent3>
        <a:srgbClr val="95BBBE"/>
      </a:accent3>
      <a:accent4>
        <a:srgbClr val="DADADA"/>
      </a:accent4>
      <a:accent5>
        <a:srgbClr val="B8B8AD"/>
      </a:accent5>
      <a:accent6>
        <a:srgbClr val="00228A"/>
      </a:accent6>
      <a:hlink>
        <a:srgbClr val="FFCC00"/>
      </a:hlink>
      <a:folHlink>
        <a:srgbClr val="0279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