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Garamond"/>
      <p:regular r:id="rId29"/>
      <p:bold r:id="rId30"/>
      <p:italic r:id="rId31"/>
      <p:boldItalic r:id="rId32"/>
    </p:embeddedFont>
    <p:embeddedFont>
      <p:font typeface="Fontdiner Swanky"/>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7.xml"/><Relationship Id="rId33" Type="http://schemas.openxmlformats.org/officeDocument/2006/relationships/font" Target="fonts/FontdinerSwanky-regular.fntdata"/><Relationship Id="rId10" Type="http://schemas.openxmlformats.org/officeDocument/2006/relationships/slide" Target="slides/slide6.xml"/><Relationship Id="rId32" Type="http://schemas.openxmlformats.org/officeDocument/2006/relationships/font" Target="fonts/Garamon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6" name="Shape 1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Blue october into the ocean </a:t>
            </a: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13" name="Shape 13"/>
        <p:cNvGrpSpPr/>
        <p:nvPr/>
      </p:nvGrpSpPr>
      <p:grpSpPr>
        <a:xfrm>
          <a:off x="0" y="0"/>
          <a:ext cx="0" cy="0"/>
          <a:chOff x="0" y="0"/>
          <a:chExt cx="0" cy="0"/>
        </a:xfrm>
      </p:grpSpPr>
      <p:sp>
        <p:nvSpPr>
          <p:cNvPr id="14" name="Shape 14"/>
          <p:cNvSpPr/>
          <p:nvPr/>
        </p:nvSpPr>
        <p:spPr>
          <a:xfrm>
            <a:off x="0" y="0"/>
            <a:ext cx="9144000" cy="29337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cxnSp>
        <p:nvCxnSpPr>
          <p:cNvPr id="15" name="Shape 15"/>
          <p:cNvCxnSpPr/>
          <p:nvPr/>
        </p:nvCxnSpPr>
        <p:spPr>
          <a:xfrm>
            <a:off x="0" y="2925285"/>
            <a:ext cx="9144000" cy="1587"/>
          </a:xfrm>
          <a:prstGeom prst="straightConnector1">
            <a:avLst/>
          </a:prstGeom>
          <a:noFill/>
          <a:ln cap="flat" cmpd="sng" w="12700">
            <a:solidFill>
              <a:schemeClr val="accent1"/>
            </a:solidFill>
            <a:prstDash val="solid"/>
            <a:round/>
            <a:headEnd len="med" w="med" type="none"/>
            <a:tailEnd len="med" w="med" type="none"/>
          </a:ln>
        </p:spPr>
      </p:cxnSp>
      <p:sp>
        <p:nvSpPr>
          <p:cNvPr id="16" name="Shape 16"/>
          <p:cNvSpPr/>
          <p:nvPr/>
        </p:nvSpPr>
        <p:spPr>
          <a:xfrm>
            <a:off x="2514600" y="2362200"/>
            <a:ext cx="4114800" cy="112775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chemeClr val="lt1"/>
              </a:buClr>
              <a:buFont typeface="Garamond"/>
              <a:buNone/>
            </a:pPr>
            <a:r>
              <a:t/>
            </a:r>
            <a:endParaRPr b="1" i="0" sz="1800" u="none" cap="none" strike="noStrike">
              <a:solidFill>
                <a:schemeClr val="dk1"/>
              </a:solidFill>
              <a:latin typeface="Garamond"/>
              <a:ea typeface="Garamond"/>
              <a:cs typeface="Garamond"/>
              <a:sym typeface="Garamond"/>
            </a:endParaRPr>
          </a:p>
        </p:txBody>
      </p:sp>
      <p:sp>
        <p:nvSpPr>
          <p:cNvPr id="17" name="Shape 17"/>
          <p:cNvSpPr txBox="1"/>
          <p:nvPr>
            <p:ph idx="1" type="subTitle"/>
          </p:nvPr>
        </p:nvSpPr>
        <p:spPr>
          <a:xfrm>
            <a:off x="2565400" y="3045459"/>
            <a:ext cx="4013200" cy="428625"/>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a:lvl1pPr>
            <a:lvl2pPr indent="0" lvl="1" marL="457200" marR="0" rtl="0" algn="ctr">
              <a:lnSpc>
                <a:spcPct val="100000"/>
              </a:lnSpc>
              <a:spcBef>
                <a:spcPts val="1200"/>
              </a:spcBef>
              <a:buClr>
                <a:schemeClr val="accent1"/>
              </a:buClr>
              <a:buFont typeface="Garamond"/>
              <a:buNone/>
              <a:defRPr/>
            </a:lvl2pPr>
            <a:lvl3pPr indent="0" lvl="2" marL="914400" marR="0" rtl="0" algn="ctr">
              <a:lnSpc>
                <a:spcPct val="100000"/>
              </a:lnSpc>
              <a:spcBef>
                <a:spcPts val="1200"/>
              </a:spcBef>
              <a:buClr>
                <a:schemeClr val="accent1"/>
              </a:buClr>
              <a:buFont typeface="Garamond"/>
              <a:buNone/>
              <a:defRPr/>
            </a:lvl3pPr>
            <a:lvl4pPr indent="0" lvl="3" marL="1371600" marR="0" rtl="0" algn="ctr">
              <a:lnSpc>
                <a:spcPct val="100000"/>
              </a:lnSpc>
              <a:spcBef>
                <a:spcPts val="1200"/>
              </a:spcBef>
              <a:buClr>
                <a:schemeClr val="accent1"/>
              </a:buClr>
              <a:buFont typeface="Garamond"/>
              <a:buNone/>
              <a:defRPr/>
            </a:lvl4pPr>
            <a:lvl5pPr indent="0" lvl="4" marL="1828800" marR="0" rtl="0" algn="ctr">
              <a:lnSpc>
                <a:spcPct val="100000"/>
              </a:lnSpc>
              <a:spcBef>
                <a:spcPts val="1200"/>
              </a:spcBef>
              <a:buClr>
                <a:schemeClr val="accent1"/>
              </a:buClr>
              <a:buFont typeface="Garamond"/>
              <a:buNone/>
              <a:defRPr/>
            </a:lvl5pPr>
            <a:lvl6pPr indent="0" lvl="5" marL="2286000" marR="0" rtl="0" algn="ctr">
              <a:lnSpc>
                <a:spcPct val="100000"/>
              </a:lnSpc>
              <a:spcBef>
                <a:spcPts val="1200"/>
              </a:spcBef>
              <a:buClr>
                <a:schemeClr val="lt1"/>
              </a:buClr>
              <a:buFont typeface="Arial"/>
              <a:buNone/>
              <a:defRPr/>
            </a:lvl6pPr>
            <a:lvl7pPr indent="0" lvl="6" marL="2743200" marR="0" rtl="0" algn="ctr">
              <a:lnSpc>
                <a:spcPct val="100000"/>
              </a:lnSpc>
              <a:spcBef>
                <a:spcPts val="1200"/>
              </a:spcBef>
              <a:buClr>
                <a:schemeClr val="lt1"/>
              </a:buClr>
              <a:buFont typeface="Arial"/>
              <a:buNone/>
              <a:defRPr/>
            </a:lvl7pPr>
            <a:lvl8pPr indent="0" lvl="7" marL="3200400" marR="0" rtl="0" algn="ctr">
              <a:lnSpc>
                <a:spcPct val="100000"/>
              </a:lnSpc>
              <a:spcBef>
                <a:spcPts val="1200"/>
              </a:spcBef>
              <a:buClr>
                <a:schemeClr val="lt1"/>
              </a:buClr>
              <a:buFont typeface="Arial"/>
              <a:buNone/>
              <a:defRPr/>
            </a:lvl8pPr>
            <a:lvl9pPr indent="0" lvl="8" marL="3657600" marR="0" rtl="0" algn="ctr">
              <a:lnSpc>
                <a:spcPct val="100000"/>
              </a:lnSpc>
              <a:spcBef>
                <a:spcPts val="1200"/>
              </a:spcBef>
              <a:buClr>
                <a:schemeClr val="lt1"/>
              </a:buClr>
              <a:buFont typeface="Arial"/>
              <a:buNone/>
              <a:defRPr/>
            </a:lvl9pPr>
          </a:lstStyle>
          <a:p/>
        </p:txBody>
      </p:sp>
      <p:sp>
        <p:nvSpPr>
          <p:cNvPr id="18" name="Shape 18"/>
          <p:cNvSpPr txBox="1"/>
          <p:nvPr>
            <p:ph type="title"/>
          </p:nvPr>
        </p:nvSpPr>
        <p:spPr>
          <a:xfrm>
            <a:off x="2565400" y="2397759"/>
            <a:ext cx="4013200" cy="59944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 name="Shape 20"/>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21" name="Shape 2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 type="body"/>
          </p:nvPr>
        </p:nvSpPr>
        <p:spPr>
          <a:xfrm rot="5400000">
            <a:off x="2513329" y="-36829"/>
            <a:ext cx="4117339" cy="8229600"/>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79" name="Shape 7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0" name="Shape 80"/>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1" name="Shape 81"/>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vertTitleAndTx">
  <p:cSld name="Vertical Title and Text">
    <p:spTree>
      <p:nvGrpSpPr>
        <p:cNvPr id="82" name="Shape 82"/>
        <p:cNvGrpSpPr/>
        <p:nvPr/>
      </p:nvGrpSpPr>
      <p:grpSpPr>
        <a:xfrm>
          <a:off x="0" y="0"/>
          <a:ext cx="0" cy="0"/>
          <a:chOff x="0" y="0"/>
          <a:chExt cx="0" cy="0"/>
        </a:xfrm>
      </p:grpSpPr>
      <p:cxnSp>
        <p:nvCxnSpPr>
          <p:cNvPr id="83" name="Shape 83"/>
          <p:cNvCxnSpPr/>
          <p:nvPr/>
        </p:nvCxnSpPr>
        <p:spPr>
          <a:xfrm rot="5400000">
            <a:off x="4267199" y="3429000"/>
            <a:ext cx="6858000" cy="1587"/>
          </a:xfrm>
          <a:prstGeom prst="straightConnector1">
            <a:avLst/>
          </a:prstGeom>
          <a:noFill/>
          <a:ln cap="flat" cmpd="sng" w="12700">
            <a:solidFill>
              <a:srgbClr val="0070BF"/>
            </a:solidFill>
            <a:prstDash val="solid"/>
            <a:round/>
            <a:headEnd len="med" w="med" type="none"/>
            <a:tailEnd len="med" w="med" type="none"/>
          </a:ln>
        </p:spPr>
      </p:cxnSp>
      <p:sp>
        <p:nvSpPr>
          <p:cNvPr id="84" name="Shape 84"/>
          <p:cNvSpPr/>
          <p:nvPr/>
        </p:nvSpPr>
        <p:spPr>
          <a:xfrm>
            <a:off x="0" y="0"/>
            <a:ext cx="7696199" cy="68580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sp>
        <p:nvSpPr>
          <p:cNvPr id="85" name="Shape 85"/>
          <p:cNvSpPr txBox="1"/>
          <p:nvPr>
            <p:ph idx="1" type="body"/>
          </p:nvPr>
        </p:nvSpPr>
        <p:spPr>
          <a:xfrm rot="5400000">
            <a:off x="1257300" y="114300"/>
            <a:ext cx="5029199" cy="6629400"/>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86" name="Shape 86"/>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7" name="Shape 8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8" name="Shape 88"/>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89" name="Shape 89"/>
          <p:cNvSpPr txBox="1"/>
          <p:nvPr>
            <p:ph type="title"/>
          </p:nvPr>
        </p:nvSpPr>
        <p:spPr>
          <a:xfrm rot="5400000">
            <a:off x="5187889" y="2965510"/>
            <a:ext cx="5029199" cy="926980"/>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2" name="Shape 22"/>
        <p:cNvGrpSpPr/>
        <p:nvPr/>
      </p:nvGrpSpPr>
      <p:grpSpPr>
        <a:xfrm>
          <a:off x="0" y="0"/>
          <a:ext cx="0" cy="0"/>
          <a:chOff x="0" y="0"/>
          <a:chExt cx="0" cy="0"/>
        </a:xfrm>
      </p:grpSpPr>
      <p:sp>
        <p:nvSpPr>
          <p:cNvPr id="23" name="Shape 23"/>
          <p:cNvSpPr txBox="1"/>
          <p:nvPr>
            <p:ph idx="1" type="body"/>
          </p:nvPr>
        </p:nvSpPr>
        <p:spPr>
          <a:xfrm>
            <a:off x="457200" y="2020824"/>
            <a:ext cx="8229600" cy="4075176"/>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24" name="Shape 24"/>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 name="Shape 26"/>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27" name="Shape 2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bg>
      <p:bgPr>
        <a:blipFill rotWithShape="1">
          <a:blip r:embed="rId2">
            <a:alphaModFix/>
          </a:blip>
          <a:stretch>
            <a:fillRect b="0" l="0" r="0" t="0"/>
          </a:stretch>
        </a:blipFill>
      </p:bgPr>
    </p:bg>
    <p:spTree>
      <p:nvGrpSpPr>
        <p:cNvPr id="28" name="Shape 28"/>
        <p:cNvGrpSpPr/>
        <p:nvPr/>
      </p:nvGrpSpPr>
      <p:grpSpPr>
        <a:xfrm>
          <a:off x="0" y="0"/>
          <a:ext cx="0" cy="0"/>
          <a:chOff x="0" y="0"/>
          <a:chExt cx="0" cy="0"/>
        </a:xfrm>
      </p:grpSpPr>
      <p:sp>
        <p:nvSpPr>
          <p:cNvPr id="29" name="Shape 29"/>
          <p:cNvSpPr/>
          <p:nvPr/>
        </p:nvSpPr>
        <p:spPr>
          <a:xfrm>
            <a:off x="0" y="3922776"/>
            <a:ext cx="9144000" cy="293522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cxnSp>
        <p:nvCxnSpPr>
          <p:cNvPr id="30" name="Shape 30"/>
          <p:cNvCxnSpPr/>
          <p:nvPr/>
        </p:nvCxnSpPr>
        <p:spPr>
          <a:xfrm>
            <a:off x="0" y="3921760"/>
            <a:ext cx="9144000" cy="1587"/>
          </a:xfrm>
          <a:prstGeom prst="straightConnector1">
            <a:avLst/>
          </a:prstGeom>
          <a:noFill/>
          <a:ln cap="flat" cmpd="sng" w="12700">
            <a:solidFill>
              <a:srgbClr val="008F92"/>
            </a:solidFill>
            <a:prstDash val="solid"/>
            <a:round/>
            <a:headEnd len="med" w="med" type="none"/>
            <a:tailEnd len="med" w="med" type="none"/>
          </a:ln>
        </p:spPr>
      </p:cxnSp>
      <p:sp>
        <p:nvSpPr>
          <p:cNvPr id="31" name="Shape 31"/>
          <p:cNvSpPr/>
          <p:nvPr/>
        </p:nvSpPr>
        <p:spPr>
          <a:xfrm>
            <a:off x="2514600" y="3368039"/>
            <a:ext cx="4114800" cy="1127759"/>
          </a:xfrm>
          <a:prstGeom prst="rect">
            <a:avLst/>
          </a:prstGeom>
          <a:solidFill>
            <a:schemeClr val="dk1"/>
          </a:solidFill>
          <a:ln cap="flat" cmpd="thinThick" w="762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Garamond"/>
              <a:buNone/>
            </a:pPr>
            <a:r>
              <a:t/>
            </a:r>
            <a:endParaRPr b="1" i="0" sz="1800" u="none" cap="none" strike="noStrike">
              <a:solidFill>
                <a:schemeClr val="lt1"/>
              </a:solidFill>
              <a:latin typeface="Garamond"/>
              <a:ea typeface="Garamond"/>
              <a:cs typeface="Garamond"/>
              <a:sym typeface="Garamond"/>
            </a:endParaRPr>
          </a:p>
        </p:txBody>
      </p:sp>
      <p:sp>
        <p:nvSpPr>
          <p:cNvPr id="32" name="Shape 32"/>
          <p:cNvSpPr txBox="1"/>
          <p:nvPr>
            <p:ph type="title"/>
          </p:nvPr>
        </p:nvSpPr>
        <p:spPr>
          <a:xfrm>
            <a:off x="2529051" y="3367246"/>
            <a:ext cx="4085896" cy="70682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 type="subTitle"/>
          </p:nvPr>
        </p:nvSpPr>
        <p:spPr>
          <a:xfrm>
            <a:off x="2518541" y="4084576"/>
            <a:ext cx="4106916" cy="397093"/>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a:lvl1pPr>
            <a:lvl2pPr indent="0" lvl="1" marL="457200" marR="0" rtl="0" algn="ctr">
              <a:lnSpc>
                <a:spcPct val="100000"/>
              </a:lnSpc>
              <a:spcBef>
                <a:spcPts val="1200"/>
              </a:spcBef>
              <a:buClr>
                <a:schemeClr val="accent1"/>
              </a:buClr>
              <a:buFont typeface="Garamond"/>
              <a:buNone/>
              <a:defRPr/>
            </a:lvl2pPr>
            <a:lvl3pPr indent="0" lvl="2" marL="914400" marR="0" rtl="0" algn="ctr">
              <a:lnSpc>
                <a:spcPct val="100000"/>
              </a:lnSpc>
              <a:spcBef>
                <a:spcPts val="1200"/>
              </a:spcBef>
              <a:buClr>
                <a:schemeClr val="accent1"/>
              </a:buClr>
              <a:buFont typeface="Garamond"/>
              <a:buNone/>
              <a:defRPr/>
            </a:lvl3pPr>
            <a:lvl4pPr indent="0" lvl="3" marL="1371600" marR="0" rtl="0" algn="ctr">
              <a:lnSpc>
                <a:spcPct val="100000"/>
              </a:lnSpc>
              <a:spcBef>
                <a:spcPts val="1200"/>
              </a:spcBef>
              <a:buClr>
                <a:schemeClr val="accent1"/>
              </a:buClr>
              <a:buFont typeface="Garamond"/>
              <a:buNone/>
              <a:defRPr/>
            </a:lvl4pPr>
            <a:lvl5pPr indent="0" lvl="4" marL="1828800" marR="0" rtl="0" algn="ctr">
              <a:lnSpc>
                <a:spcPct val="100000"/>
              </a:lnSpc>
              <a:spcBef>
                <a:spcPts val="1200"/>
              </a:spcBef>
              <a:buClr>
                <a:schemeClr val="accent1"/>
              </a:buClr>
              <a:buFont typeface="Garamond"/>
              <a:buNone/>
              <a:defRPr/>
            </a:lvl5pPr>
            <a:lvl6pPr indent="0" lvl="5" marL="2286000" marR="0" rtl="0" algn="ctr">
              <a:lnSpc>
                <a:spcPct val="100000"/>
              </a:lnSpc>
              <a:spcBef>
                <a:spcPts val="1200"/>
              </a:spcBef>
              <a:buClr>
                <a:srgbClr val="8F9FAF"/>
              </a:buClr>
              <a:buFont typeface="Arial"/>
              <a:buNone/>
              <a:defRPr/>
            </a:lvl6pPr>
            <a:lvl7pPr indent="0" lvl="6" marL="2743200" marR="0" rtl="0" algn="ctr">
              <a:lnSpc>
                <a:spcPct val="100000"/>
              </a:lnSpc>
              <a:spcBef>
                <a:spcPts val="1200"/>
              </a:spcBef>
              <a:buClr>
                <a:srgbClr val="8F9FAF"/>
              </a:buClr>
              <a:buFont typeface="Arial"/>
              <a:buNone/>
              <a:defRPr/>
            </a:lvl7pPr>
            <a:lvl8pPr indent="0" lvl="7" marL="3200400" marR="0" rtl="0" algn="ctr">
              <a:lnSpc>
                <a:spcPct val="100000"/>
              </a:lnSpc>
              <a:spcBef>
                <a:spcPts val="1200"/>
              </a:spcBef>
              <a:buClr>
                <a:srgbClr val="8F9FAF"/>
              </a:buClr>
              <a:buFont typeface="Arial"/>
              <a:buNone/>
              <a:defRPr/>
            </a:lvl8pPr>
            <a:lvl9pPr indent="0" lvl="8" marL="3657600" marR="0" rtl="0" algn="ctr">
              <a:lnSpc>
                <a:spcPct val="100000"/>
              </a:lnSpc>
              <a:spcBef>
                <a:spcPts val="1200"/>
              </a:spcBef>
              <a:buClr>
                <a:srgbClr val="8F9FAF"/>
              </a:buClr>
              <a:buFont typeface="Arial"/>
              <a:buNone/>
              <a:defRPr/>
            </a:lvl9pPr>
          </a:lstStyle>
          <a:p/>
        </p:txBody>
      </p:sp>
      <p:sp>
        <p:nvSpPr>
          <p:cNvPr id="34" name="Shape 34"/>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 name="Shape 35"/>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dk1"/>
                </a:solidFill>
                <a:latin typeface="Garamond"/>
                <a:ea typeface="Garamond"/>
                <a:cs typeface="Garamond"/>
                <a:sym typeface="Garamond"/>
              </a:rPr>
              <a:t>‹#›</a:t>
            </a:fld>
          </a:p>
        </p:txBody>
      </p:sp>
      <p:sp>
        <p:nvSpPr>
          <p:cNvPr id="36" name="Shape 36"/>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7" name="Shape 37"/>
        <p:cNvGrpSpPr/>
        <p:nvPr/>
      </p:nvGrpSpPr>
      <p:grpSpPr>
        <a:xfrm>
          <a:off x="0" y="0"/>
          <a:ext cx="0" cy="0"/>
          <a:chOff x="0" y="0"/>
          <a:chExt cx="0" cy="0"/>
        </a:xfrm>
      </p:grpSpPr>
      <p:sp>
        <p:nvSpPr>
          <p:cNvPr id="38" name="Shape 38"/>
          <p:cNvSpPr txBox="1"/>
          <p:nvPr>
            <p:ph idx="1" type="body"/>
          </p:nvPr>
        </p:nvSpPr>
        <p:spPr>
          <a:xfrm>
            <a:off x="457200" y="2020824"/>
            <a:ext cx="4023360" cy="4005071"/>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39" name="Shape 39"/>
          <p:cNvSpPr txBox="1"/>
          <p:nvPr>
            <p:ph idx="2" type="body"/>
          </p:nvPr>
        </p:nvSpPr>
        <p:spPr>
          <a:xfrm>
            <a:off x="4663439" y="2020824"/>
            <a:ext cx="4023360" cy="4005071"/>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40" name="Shape 40"/>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 name="Shape 41"/>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42" name="Shape 42"/>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 name="Shape 43"/>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4" name="Shape 44"/>
        <p:cNvGrpSpPr/>
        <p:nvPr/>
      </p:nvGrpSpPr>
      <p:grpSpPr>
        <a:xfrm>
          <a:off x="0" y="0"/>
          <a:ext cx="0" cy="0"/>
          <a:chOff x="0" y="0"/>
          <a:chExt cx="0" cy="0"/>
        </a:xfrm>
      </p:grpSpPr>
      <p:sp>
        <p:nvSpPr>
          <p:cNvPr id="45" name="Shape 45"/>
          <p:cNvSpPr txBox="1"/>
          <p:nvPr>
            <p:ph idx="1" type="body"/>
          </p:nvPr>
        </p:nvSpPr>
        <p:spPr>
          <a:xfrm>
            <a:off x="457200" y="2819400"/>
            <a:ext cx="4023360" cy="3209543"/>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46" name="Shape 46"/>
          <p:cNvSpPr txBox="1"/>
          <p:nvPr>
            <p:ph idx="2" type="body"/>
          </p:nvPr>
        </p:nvSpPr>
        <p:spPr>
          <a:xfrm>
            <a:off x="4663439" y="2816351"/>
            <a:ext cx="4023360" cy="3209543"/>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47" name="Shape 47"/>
          <p:cNvSpPr txBox="1"/>
          <p:nvPr>
            <p:ph idx="3" type="body"/>
          </p:nvPr>
        </p:nvSpPr>
        <p:spPr>
          <a:xfrm>
            <a:off x="457200" y="2020824"/>
            <a:ext cx="4023360" cy="704088"/>
          </a:xfrm>
          <a:prstGeom prst="rect">
            <a:avLst/>
          </a:prstGeom>
          <a:noFill/>
          <a:ln>
            <a:noFill/>
          </a:ln>
        </p:spPr>
        <p:txBody>
          <a:bodyPr anchorCtr="0" anchor="ctr" bIns="91425" lIns="91425" rIns="91425" tIns="91425"/>
          <a:lstStyle>
            <a:lvl1pPr indent="0" lvl="0" marL="0" rtl="0" algn="ctr">
              <a:spcBef>
                <a:spcPts val="400"/>
              </a:spcBef>
              <a:buClr>
                <a:schemeClr val="lt1"/>
              </a:buClr>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48" name="Shape 48"/>
          <p:cNvSpPr txBox="1"/>
          <p:nvPr>
            <p:ph idx="4" type="body"/>
          </p:nvPr>
        </p:nvSpPr>
        <p:spPr>
          <a:xfrm>
            <a:off x="4663439" y="2020824"/>
            <a:ext cx="4023360" cy="704088"/>
          </a:xfrm>
          <a:prstGeom prst="rect">
            <a:avLst/>
          </a:prstGeom>
          <a:noFill/>
          <a:ln>
            <a:noFill/>
          </a:ln>
        </p:spPr>
        <p:txBody>
          <a:bodyPr anchorCtr="0" anchor="ctr" bIns="91425" lIns="91425" rIns="91425" tIns="91425"/>
          <a:lstStyle>
            <a:lvl1pPr indent="0" lvl="0" marL="0" rtl="0" algn="ctr">
              <a:spcBef>
                <a:spcPts val="400"/>
              </a:spcBef>
              <a:buClr>
                <a:schemeClr val="lt1"/>
              </a:buClr>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49" name="Shape 4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0" name="Shape 50"/>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51" name="Shape 5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2" name="Shape 52"/>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 name="Shape 56"/>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57" name="Shape 5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0" name="Shape 60"/>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61" name="Shape 6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2" name="Shape 62"/>
        <p:cNvGrpSpPr/>
        <p:nvPr/>
      </p:nvGrpSpPr>
      <p:grpSpPr>
        <a:xfrm>
          <a:off x="0" y="0"/>
          <a:ext cx="0" cy="0"/>
          <a:chOff x="0" y="0"/>
          <a:chExt cx="0" cy="0"/>
        </a:xfrm>
      </p:grpSpPr>
      <p:sp>
        <p:nvSpPr>
          <p:cNvPr id="63" name="Shape 63"/>
          <p:cNvSpPr txBox="1"/>
          <p:nvPr>
            <p:ph idx="1" type="body"/>
          </p:nvPr>
        </p:nvSpPr>
        <p:spPr>
          <a:xfrm>
            <a:off x="1485900" y="1914525"/>
            <a:ext cx="6172199" cy="3510915"/>
          </a:xfrm>
          <a:prstGeom prst="rect">
            <a:avLst/>
          </a:prstGeom>
          <a:noFill/>
          <a:ln>
            <a:noFill/>
          </a:ln>
        </p:spPr>
        <p:txBody>
          <a:bodyPr anchorCtr="0" anchor="t" bIns="91425" lIns="91425" rIns="91425" tIns="91425"/>
          <a:lstStyle>
            <a:lvl1pPr indent="0" lvl="0" marL="0" rtl="0" algn="ctr">
              <a:lnSpc>
                <a:spcPct val="100000"/>
              </a:lnSpc>
              <a:spcBef>
                <a:spcPts val="600"/>
              </a:spcBef>
              <a:spcAft>
                <a:spcPts val="0"/>
              </a:spcAft>
              <a:buClr>
                <a:schemeClr val="accent1"/>
              </a:buClr>
              <a:buFont typeface="Garamond"/>
              <a:buNone/>
              <a:defRPr/>
            </a:lvl1pPr>
            <a:lvl2pPr indent="0" lvl="1" marL="0" rtl="0" algn="ctr">
              <a:lnSpc>
                <a:spcPct val="100000"/>
              </a:lnSpc>
              <a:spcBef>
                <a:spcPts val="1200"/>
              </a:spcBef>
              <a:buClr>
                <a:schemeClr val="accent1"/>
              </a:buClr>
              <a:buFont typeface="Garamond"/>
              <a:buNone/>
              <a:defRPr/>
            </a:lvl2pPr>
            <a:lvl3pPr indent="0" lvl="2" marL="0" rtl="0" algn="ctr">
              <a:lnSpc>
                <a:spcPct val="100000"/>
              </a:lnSpc>
              <a:spcBef>
                <a:spcPts val="1200"/>
              </a:spcBef>
              <a:buClr>
                <a:schemeClr val="accent1"/>
              </a:buClr>
              <a:buFont typeface="Garamond"/>
              <a:buNone/>
              <a:defRPr/>
            </a:lvl3pPr>
            <a:lvl4pPr indent="0" lvl="3" marL="0" rtl="0" algn="ctr">
              <a:lnSpc>
                <a:spcPct val="100000"/>
              </a:lnSpc>
              <a:spcBef>
                <a:spcPts val="1200"/>
              </a:spcBef>
              <a:buClr>
                <a:schemeClr val="accent1"/>
              </a:buClr>
              <a:buFont typeface="Garamond"/>
              <a:buNone/>
              <a:defRPr/>
            </a:lvl4pPr>
            <a:lvl5pPr indent="0" lvl="4" marL="0" rtl="0" algn="ctr">
              <a:lnSpc>
                <a:spcPct val="100000"/>
              </a:lnSpc>
              <a:spcBef>
                <a:spcPts val="1200"/>
              </a:spcBef>
              <a:buClr>
                <a:schemeClr val="accent1"/>
              </a:buClr>
              <a:buFont typeface="Garamond"/>
              <a:buNone/>
              <a:defRPr/>
            </a:lvl5pPr>
            <a:lvl6pPr indent="0" lvl="5" marL="0" rtl="0" algn="ctr">
              <a:lnSpc>
                <a:spcPct val="100000"/>
              </a:lnSpc>
              <a:spcBef>
                <a:spcPts val="1200"/>
              </a:spcBef>
              <a:buClr>
                <a:schemeClr val="lt2"/>
              </a:buClr>
              <a:buFont typeface="Arial"/>
              <a:buNone/>
              <a:defRPr/>
            </a:lvl6pPr>
            <a:lvl7pPr indent="0" lvl="6" marL="0" rtl="0" algn="ctr">
              <a:lnSpc>
                <a:spcPct val="100000"/>
              </a:lnSpc>
              <a:spcBef>
                <a:spcPts val="1200"/>
              </a:spcBef>
              <a:buClr>
                <a:schemeClr val="lt1"/>
              </a:buClr>
              <a:buFont typeface="Arial"/>
              <a:buNone/>
              <a:defRPr/>
            </a:lvl7pPr>
            <a:lvl8pPr indent="0" lvl="7" marL="0" rtl="0" algn="ctr">
              <a:lnSpc>
                <a:spcPct val="100000"/>
              </a:lnSpc>
              <a:spcBef>
                <a:spcPts val="1200"/>
              </a:spcBef>
              <a:buClr>
                <a:schemeClr val="lt2"/>
              </a:buClr>
              <a:buFont typeface="Arial"/>
              <a:buNone/>
              <a:defRPr/>
            </a:lvl8pPr>
            <a:lvl9pPr indent="0" lvl="8" marL="0" rtl="0" algn="ctr">
              <a:lnSpc>
                <a:spcPct val="100000"/>
              </a:lnSpc>
              <a:spcBef>
                <a:spcPts val="1200"/>
              </a:spcBef>
              <a:buClr>
                <a:schemeClr val="lt1"/>
              </a:buClr>
              <a:buFont typeface="Arial"/>
              <a:buNone/>
              <a:defRPr/>
            </a:lvl9pPr>
          </a:lstStyle>
          <a:p/>
        </p:txBody>
      </p:sp>
      <p:sp>
        <p:nvSpPr>
          <p:cNvPr id="64" name="Shape 64"/>
          <p:cNvSpPr txBox="1"/>
          <p:nvPr>
            <p:ph idx="2" type="body"/>
          </p:nvPr>
        </p:nvSpPr>
        <p:spPr>
          <a:xfrm>
            <a:off x="1737359" y="5513832"/>
            <a:ext cx="5669280" cy="548639"/>
          </a:xfrm>
          <a:prstGeom prst="rect">
            <a:avLst/>
          </a:prstGeom>
          <a:noFill/>
          <a:ln>
            <a:noFill/>
          </a:ln>
        </p:spPr>
        <p:txBody>
          <a:bodyPr anchorCtr="0" anchor="ctr" bIns="91425" lIns="91425" rIns="91425" tIns="91425"/>
          <a:lstStyle>
            <a:lvl1pPr indent="0" lvl="0" marL="0" rtl="0" algn="ctr">
              <a:lnSpc>
                <a:spcPct val="100000"/>
              </a:lnSpc>
              <a:spcBef>
                <a:spcPts val="0"/>
              </a:spcBef>
              <a:buClr>
                <a:schemeClr val="accent1"/>
              </a:buClr>
              <a:buFont typeface="Arial"/>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65" name="Shape 65"/>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7" name="Shape 67"/>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68" name="Shape 68"/>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9" name="Shape 69"/>
        <p:cNvGrpSpPr/>
        <p:nvPr/>
      </p:nvGrpSpPr>
      <p:grpSpPr>
        <a:xfrm>
          <a:off x="0" y="0"/>
          <a:ext cx="0" cy="0"/>
          <a:chOff x="0" y="0"/>
          <a:chExt cx="0" cy="0"/>
        </a:xfrm>
      </p:grpSpPr>
      <p:sp>
        <p:nvSpPr>
          <p:cNvPr id="70" name="Shape 70"/>
          <p:cNvSpPr/>
          <p:nvPr>
            <p:ph idx="2" type="pic"/>
          </p:nvPr>
        </p:nvSpPr>
        <p:spPr>
          <a:xfrm>
            <a:off x="1852208" y="2026917"/>
            <a:ext cx="5439582" cy="3263749"/>
          </a:xfrm>
          <a:prstGeom prst="rect">
            <a:avLst/>
          </a:prstGeom>
          <a:solidFill>
            <a:schemeClr val="lt1"/>
          </a:solidFill>
          <a:ln cap="flat" cmpd="dbl" w="69850">
            <a:solidFill>
              <a:schemeClr val="lt1"/>
            </a:solidFill>
            <a:prstDash val="solid"/>
            <a:miter/>
            <a:headEnd len="med" w="med" type="none"/>
            <a:tailEnd len="med" w="med" type="none"/>
          </a:ln>
        </p:spPr>
      </p:sp>
      <p:sp>
        <p:nvSpPr>
          <p:cNvPr id="71" name="Shape 71"/>
          <p:cNvSpPr txBox="1"/>
          <p:nvPr>
            <p:ph idx="1" type="body"/>
          </p:nvPr>
        </p:nvSpPr>
        <p:spPr>
          <a:xfrm>
            <a:off x="1737359" y="5516880"/>
            <a:ext cx="5669280" cy="548639"/>
          </a:xfrm>
          <a:prstGeom prst="rect">
            <a:avLst/>
          </a:prstGeom>
          <a:noFill/>
          <a:ln>
            <a:noFill/>
          </a:ln>
        </p:spPr>
        <p:txBody>
          <a:bodyPr anchorCtr="0" anchor="ctr" bIns="91425" lIns="91425" rIns="91425" tIns="91425"/>
          <a:lstStyle>
            <a:lvl1pPr indent="0" lvl="0" marL="0" rtl="0">
              <a:spcBef>
                <a:spcPts val="0"/>
              </a:spcBef>
              <a:buClr>
                <a:schemeClr val="lt2"/>
              </a:buClr>
              <a:buFont typeface="Garamond"/>
              <a:buNone/>
              <a:defRPr/>
            </a:lvl1pPr>
            <a:lvl2pPr indent="-6350" lvl="1" marL="171450" rtl="0">
              <a:spcBef>
                <a:spcPts val="0"/>
              </a:spcBef>
              <a:buClr>
                <a:schemeClr val="dk2"/>
              </a:buClr>
              <a:buFont typeface="Garamond"/>
              <a:buNone/>
              <a:defRPr/>
            </a:lvl2pPr>
            <a:lvl3pPr indent="-1588" lvl="2" marL="344488" rtl="0">
              <a:spcBef>
                <a:spcPts val="0"/>
              </a:spcBef>
              <a:buClr>
                <a:schemeClr val="dk2"/>
              </a:buClr>
              <a:buFont typeface="Garamond"/>
              <a:buNone/>
              <a:defRPr/>
            </a:lvl3pPr>
            <a:lvl4pPr indent="-7937" lvl="3" marL="515938" rtl="0">
              <a:spcBef>
                <a:spcPts val="0"/>
              </a:spcBef>
              <a:buClr>
                <a:schemeClr val="dk2"/>
              </a:buClr>
              <a:buFont typeface="Garamond"/>
              <a:buNone/>
              <a:defRPr/>
            </a:lvl4pPr>
            <a:lvl5pPr indent="-3175" lvl="4" marL="688975" rtl="0">
              <a:spcBef>
                <a:spcPts val="0"/>
              </a:spcBef>
              <a:buClr>
                <a:schemeClr val="dk2"/>
              </a:buClr>
              <a:buFont typeface="Garamond"/>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lvl="0" rtl="0" algn="ctr">
              <a:spcBef>
                <a:spcPts val="400"/>
              </a:spcBef>
              <a:buClr>
                <a:srgbClr val="1D62AB"/>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3" name="Shape 73"/>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4" name="Shape 74"/>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75" name="Shape 75"/>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p:nvPr/>
        </p:nvSpPr>
        <p:spPr>
          <a:xfrm>
            <a:off x="0" y="1335973"/>
            <a:ext cx="9144000" cy="552202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sp>
        <p:nvSpPr>
          <p:cNvPr id="7" name="Shape 7"/>
          <p:cNvSpPr txBox="1"/>
          <p:nvPr>
            <p:ph idx="1" type="body"/>
          </p:nvPr>
        </p:nvSpPr>
        <p:spPr>
          <a:xfrm>
            <a:off x="457200" y="2019300"/>
            <a:ext cx="8229600" cy="4117339"/>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Char char="●"/>
              <a:defRPr/>
            </a:lvl1pPr>
            <a:lvl2pPr indent="0" lvl="1" marL="0" marR="0" rtl="0" algn="ctr">
              <a:lnSpc>
                <a:spcPct val="100000"/>
              </a:lnSpc>
              <a:spcBef>
                <a:spcPts val="1200"/>
              </a:spcBef>
              <a:buClr>
                <a:schemeClr val="accent1"/>
              </a:buClr>
              <a:buFont typeface="Garamond"/>
              <a:buChar char="○"/>
              <a:defRPr/>
            </a:lvl2pPr>
            <a:lvl3pPr indent="0" lvl="2" marL="0" marR="0" rtl="0" algn="ctr">
              <a:lnSpc>
                <a:spcPct val="100000"/>
              </a:lnSpc>
              <a:spcBef>
                <a:spcPts val="1200"/>
              </a:spcBef>
              <a:buClr>
                <a:schemeClr val="accent1"/>
              </a:buClr>
              <a:buFont typeface="Garamond"/>
              <a:buChar char="■"/>
              <a:defRPr/>
            </a:lvl3pPr>
            <a:lvl4pPr indent="0" lvl="3" marL="0" marR="0" rtl="0" algn="ctr">
              <a:lnSpc>
                <a:spcPct val="100000"/>
              </a:lnSpc>
              <a:spcBef>
                <a:spcPts val="1200"/>
              </a:spcBef>
              <a:buClr>
                <a:schemeClr val="accent1"/>
              </a:buClr>
              <a:buFont typeface="Garamond"/>
              <a:buChar char="●"/>
              <a:defRPr/>
            </a:lvl4pPr>
            <a:lvl5pPr indent="0" lvl="4" marL="0" marR="0" rtl="0" algn="ctr">
              <a:lnSpc>
                <a:spcPct val="100000"/>
              </a:lnSpc>
              <a:spcBef>
                <a:spcPts val="1200"/>
              </a:spcBef>
              <a:buClr>
                <a:schemeClr val="accent1"/>
              </a:buClr>
              <a:buFont typeface="Garamond"/>
              <a:buChar char="○"/>
              <a:defRPr/>
            </a:lvl5pPr>
            <a:lvl6pPr indent="0" lvl="5" marL="0" marR="0" rtl="0" algn="ctr">
              <a:lnSpc>
                <a:spcPct val="100000"/>
              </a:lnSpc>
              <a:spcBef>
                <a:spcPts val="1200"/>
              </a:spcBef>
              <a:buClr>
                <a:schemeClr val="lt2"/>
              </a:buClr>
              <a:buFont typeface="Arial"/>
              <a:buChar char="■"/>
              <a:defRPr/>
            </a:lvl6pPr>
            <a:lvl7pPr indent="0" lvl="6" marL="0" marR="0" rtl="0" algn="ctr">
              <a:lnSpc>
                <a:spcPct val="100000"/>
              </a:lnSpc>
              <a:spcBef>
                <a:spcPts val="1200"/>
              </a:spcBef>
              <a:buClr>
                <a:schemeClr val="lt1"/>
              </a:buClr>
              <a:buFont typeface="Arial"/>
              <a:buChar char="●"/>
              <a:defRPr/>
            </a:lvl7pPr>
            <a:lvl8pPr indent="0" lvl="7" marL="0" marR="0" rtl="0" algn="ctr">
              <a:lnSpc>
                <a:spcPct val="100000"/>
              </a:lnSpc>
              <a:spcBef>
                <a:spcPts val="1200"/>
              </a:spcBef>
              <a:buClr>
                <a:schemeClr val="lt2"/>
              </a:buClr>
              <a:buFont typeface="Arial"/>
              <a:buChar char="○"/>
              <a:defRPr/>
            </a:lvl8pPr>
            <a:lvl9pPr indent="0" lvl="8" marL="0" marR="0" rtl="0" algn="ctr">
              <a:lnSpc>
                <a:spcPct val="100000"/>
              </a:lnSpc>
              <a:spcBef>
                <a:spcPts val="1200"/>
              </a:spcBef>
              <a:buClr>
                <a:schemeClr val="lt1"/>
              </a:buClr>
              <a:buFont typeface="Arial"/>
              <a:buChar char="■"/>
              <a:defRPr/>
            </a:lvl9pPr>
          </a:lstStyle>
          <a:p/>
        </p:txBody>
      </p:sp>
      <p:sp>
        <p:nvSpPr>
          <p:cNvPr id="8" name="Shape 8"/>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 name="Shape 9"/>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 name="Shape 10"/>
          <p:cNvSpPr txBox="1"/>
          <p:nvPr>
            <p:ph idx="12" type="sldNum"/>
          </p:nvPr>
        </p:nvSpPr>
        <p:spPr>
          <a:xfrm>
            <a:off x="4038600" y="6172200"/>
            <a:ext cx="1066799" cy="3047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cxnSp>
        <p:nvCxnSpPr>
          <p:cNvPr id="11" name="Shape 11"/>
          <p:cNvCxnSpPr/>
          <p:nvPr/>
        </p:nvCxnSpPr>
        <p:spPr>
          <a:xfrm>
            <a:off x="0" y="1331436"/>
            <a:ext cx="9144000" cy="1587"/>
          </a:xfrm>
          <a:prstGeom prst="straightConnector1">
            <a:avLst/>
          </a:prstGeom>
          <a:noFill/>
          <a:ln cap="flat" cmpd="sng" w="12700">
            <a:solidFill>
              <a:srgbClr val="0070BF"/>
            </a:solidFill>
            <a:prstDash val="solid"/>
            <a:round/>
            <a:headEnd len="med" w="med" type="none"/>
            <a:tailEnd len="med" w="med" type="none"/>
          </a:ln>
        </p:spPr>
      </p:cxnSp>
      <p:sp>
        <p:nvSpPr>
          <p:cNvPr id="12" name="Shape 12"/>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spcBef>
                <a:spcPts val="400"/>
              </a:spcBef>
              <a:buClr>
                <a:srgbClr val="1D62AB"/>
              </a:buClr>
              <a:buFont typeface="Garamond"/>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InYcfpv0_8w"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subTitle"/>
          </p:nvPr>
        </p:nvSpPr>
        <p:spPr>
          <a:xfrm>
            <a:off x="2565400" y="3045459"/>
            <a:ext cx="4013200" cy="428625"/>
          </a:xfrm>
          <a:prstGeom prst="rect">
            <a:avLst/>
          </a:prstGeom>
          <a:noFill/>
          <a:ln>
            <a:noFill/>
          </a:ln>
        </p:spPr>
        <p:txBody>
          <a:bodyPr anchorCtr="0" anchor="t" bIns="45700" lIns="91425" rIns="91425" tIns="0">
            <a:noAutofit/>
          </a:bodyPr>
          <a:lstStyle/>
          <a:p>
            <a:pPr indent="0" lvl="0" marL="0" marR="0" rtl="0" algn="ctr">
              <a:lnSpc>
                <a:spcPct val="100000"/>
              </a:lnSpc>
              <a:spcBef>
                <a:spcPts val="0"/>
              </a:spcBef>
              <a:spcAft>
                <a:spcPts val="0"/>
              </a:spcAft>
              <a:buClr>
                <a:schemeClr val="accent1"/>
              </a:buClr>
              <a:buSzPct val="25000"/>
              <a:buFont typeface="Garamond"/>
              <a:buNone/>
            </a:pPr>
            <a:r>
              <a:t/>
            </a:r>
            <a:endParaRPr b="0" i="0" sz="1600" u="none" cap="none" strike="noStrike">
              <a:solidFill>
                <a:srgbClr val="1D62AB"/>
              </a:solidFill>
              <a:latin typeface="Garamond"/>
              <a:ea typeface="Garamond"/>
              <a:cs typeface="Garamond"/>
              <a:sym typeface="Garamond"/>
            </a:endParaRPr>
          </a:p>
        </p:txBody>
      </p:sp>
      <p:sp>
        <p:nvSpPr>
          <p:cNvPr id="95" name="Shape 95"/>
          <p:cNvSpPr txBox="1"/>
          <p:nvPr>
            <p:ph type="title"/>
          </p:nvPr>
        </p:nvSpPr>
        <p:spPr>
          <a:xfrm>
            <a:off x="2565400" y="2397759"/>
            <a:ext cx="4013200" cy="599440"/>
          </a:xfrm>
          <a:prstGeom prst="rect">
            <a:avLst/>
          </a:prstGeom>
          <a:noFill/>
          <a:ln>
            <a:noFill/>
          </a:ln>
        </p:spPr>
        <p:txBody>
          <a:bodyPr anchorCtr="0" anchor="b" bIns="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SUICIDE P</a:t>
            </a:r>
            <a:r>
              <a:rPr b="1" lang="en-US" sz="1800">
                <a:solidFill>
                  <a:srgbClr val="1D62AB"/>
                </a:solidFill>
                <a:latin typeface="Garamond"/>
                <a:ea typeface="Garamond"/>
                <a:cs typeface="Garamond"/>
                <a:sym typeface="Garamond"/>
              </a:rPr>
              <a:t>REVENTION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Suicidal people want to die, therefore, there is no way of stopping them.</a:t>
            </a:r>
          </a:p>
        </p:txBody>
      </p:sp>
      <p:sp>
        <p:nvSpPr>
          <p:cNvPr id="153" name="Shape 153"/>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4800" u="none" cap="none" strike="noStrike">
                <a:solidFill>
                  <a:schemeClr val="lt1"/>
                </a:solidFill>
                <a:latin typeface="Garamond"/>
                <a:ea typeface="Garamond"/>
                <a:cs typeface="Garamond"/>
                <a:sym typeface="Garamond"/>
              </a:rPr>
              <a:t>Suicidal people do not necessarily want to die, they just want their pain to go away.  They are struggling to find a solution and therefore need our help.</a:t>
            </a:r>
          </a:p>
        </p:txBody>
      </p:sp>
      <p:sp>
        <p:nvSpPr>
          <p:cNvPr id="159" name="Shape 159"/>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Talking about suicide will cause someone to attempt suicide.</a:t>
            </a:r>
          </a:p>
        </p:txBody>
      </p:sp>
      <p:sp>
        <p:nvSpPr>
          <p:cNvPr id="165" name="Shape 165"/>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3600" u="none" cap="none" strike="noStrike">
                <a:solidFill>
                  <a:schemeClr val="lt1"/>
                </a:solidFill>
                <a:latin typeface="Garamond"/>
                <a:ea typeface="Garamond"/>
                <a:cs typeface="Garamond"/>
                <a:sym typeface="Garamond"/>
              </a:rPr>
              <a:t>Not talking about it could make it worse.  It will help those contemplating to realize that there is support and help for them, and hopefully encourage them to seek help.  It will also help those who suspect someone is contemplating suicide to know that it is okay to be open, ask question, and get others help.</a:t>
            </a:r>
          </a:p>
        </p:txBody>
      </p:sp>
      <p:sp>
        <p:nvSpPr>
          <p:cNvPr id="171" name="Shape 171"/>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Once a person is suicidal, they are always suicidal.</a:t>
            </a:r>
          </a:p>
        </p:txBody>
      </p:sp>
      <p:sp>
        <p:nvSpPr>
          <p:cNvPr id="177" name="Shape 177"/>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Suicidal feelings are usually temporary.  A person who has received help for suicidal thoughts or behavior can live very productive lives.</a:t>
            </a:r>
          </a:p>
        </p:txBody>
      </p:sp>
      <p:sp>
        <p:nvSpPr>
          <p:cNvPr id="183" name="Shape 183"/>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How many of you have broken a bone?  What did you do about it?</a:t>
            </a:r>
            <a:br>
              <a:rPr b="0" i="0" lang="en-US" sz="2000" u="none" cap="none" strike="noStrike">
                <a:solidFill>
                  <a:schemeClr val="lt1"/>
                </a:solidFill>
                <a:latin typeface="Garamond"/>
                <a:ea typeface="Garamond"/>
                <a:cs typeface="Garamond"/>
                <a:sym typeface="Garamond"/>
              </a:rPr>
            </a:b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Why don’t we do the same thing for depression, suicidal thoughts, etc?  Isn’t your mental health just as important as your physical health?</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3200" u="none" cap="none" strike="noStrike">
                <a:solidFill>
                  <a:srgbClr val="FF0000"/>
                </a:solidFill>
                <a:latin typeface="Garamond"/>
                <a:ea typeface="Garamond"/>
                <a:cs typeface="Garamond"/>
                <a:sym typeface="Garamond"/>
              </a:rPr>
              <a:t>STIGMA</a:t>
            </a:r>
            <a:r>
              <a:rPr b="0" i="0" lang="en-US" sz="3200" u="none" cap="none" strike="noStrike">
                <a:solidFill>
                  <a:schemeClr val="lt1"/>
                </a:solidFill>
                <a:latin typeface="Garamond"/>
                <a:ea typeface="Garamond"/>
                <a:cs typeface="Garamond"/>
                <a:sym typeface="Garamond"/>
              </a:rPr>
              <a:t>: Something that has a negative association attached to it.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189" name="Shape 189"/>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600" u="none" cap="none" strike="noStrike">
                <a:solidFill>
                  <a:srgbClr val="1D62AB"/>
                </a:solidFill>
                <a:latin typeface="Garamond"/>
                <a:ea typeface="Garamond"/>
                <a:cs typeface="Garamond"/>
                <a:sym typeface="Garamond"/>
              </a:rPr>
              <a:t>WHY </a:t>
            </a:r>
            <a:r>
              <a:rPr b="1" lang="en-US" sz="1600">
                <a:solidFill>
                  <a:srgbClr val="1D62AB"/>
                </a:solidFill>
                <a:latin typeface="Garamond"/>
                <a:ea typeface="Garamond"/>
                <a:cs typeface="Garamond"/>
                <a:sym typeface="Garamond"/>
              </a:rPr>
              <a:t>DON’T PEOPLE</a:t>
            </a:r>
            <a:r>
              <a:rPr b="1" i="0" lang="en-US" sz="1600" u="none" cap="none" strike="noStrike">
                <a:solidFill>
                  <a:srgbClr val="1D62AB"/>
                </a:solidFill>
                <a:latin typeface="Garamond"/>
                <a:ea typeface="Garamond"/>
                <a:cs typeface="Garamond"/>
                <a:sym typeface="Garamond"/>
              </a:rPr>
              <a:t> TALK ABOUT MENTAL ILLNESS OR SUICIDE?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1000"/>
                                        <p:tgtEl>
                                          <p:spTgt spid="1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Sudden or extreme changes in mood or personality</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Prolonged </a:t>
            </a:r>
            <a:r>
              <a:rPr b="1" lang="en-US" sz="2000">
                <a:solidFill>
                  <a:srgbClr val="FF0000"/>
                </a:solidFill>
                <a:latin typeface="Garamond"/>
                <a:ea typeface="Garamond"/>
                <a:cs typeface="Garamond"/>
                <a:sym typeface="Garamond"/>
              </a:rPr>
              <a:t>depression</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Consistent low energy level</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Avoidance of activities with friends or family</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Taking greater </a:t>
            </a:r>
            <a:r>
              <a:rPr b="1" lang="en-US" sz="2000">
                <a:solidFill>
                  <a:srgbClr val="FF0000"/>
                </a:solidFill>
                <a:latin typeface="Garamond"/>
                <a:ea typeface="Garamond"/>
                <a:cs typeface="Garamond"/>
                <a:sym typeface="Garamond"/>
              </a:rPr>
              <a:t>risks</a:t>
            </a:r>
            <a:r>
              <a:rPr b="1" lang="en-US" sz="2000">
                <a:solidFill>
                  <a:srgbClr val="FFFFFF"/>
                </a:solidFill>
                <a:latin typeface="Garamond"/>
                <a:ea typeface="Garamond"/>
                <a:cs typeface="Garamond"/>
                <a:sym typeface="Garamond"/>
              </a:rPr>
              <a:t> than usual</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Substance abuse</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Giving away prized possessions</a:t>
            </a:r>
          </a:p>
          <a:p>
            <a:pPr indent="-355600" lvl="0" marL="457200" marR="0" rtl="0" algn="ctr">
              <a:lnSpc>
                <a:spcPct val="90000"/>
              </a:lnSpc>
              <a:spcBef>
                <a:spcPts val="600"/>
              </a:spcBef>
              <a:spcAft>
                <a:spcPts val="0"/>
              </a:spcAft>
              <a:buClr>
                <a:srgbClr val="FFFFFF"/>
              </a:buClr>
              <a:buSzPct val="100000"/>
              <a:buFont typeface="Garamond"/>
              <a:buChar char="●"/>
            </a:pPr>
            <a:r>
              <a:rPr b="1" lang="en-US" sz="2000">
                <a:solidFill>
                  <a:srgbClr val="FFFFFF"/>
                </a:solidFill>
                <a:latin typeface="Garamond"/>
                <a:ea typeface="Garamond"/>
                <a:cs typeface="Garamond"/>
                <a:sym typeface="Garamond"/>
              </a:rPr>
              <a:t>Talking about death or making suicide attempts</a:t>
            </a:r>
          </a:p>
          <a:p>
            <a:pPr indent="-355600" lvl="0" marL="457200" marR="0" rtl="0" algn="ctr">
              <a:lnSpc>
                <a:spcPct val="90000"/>
              </a:lnSpc>
              <a:spcBef>
                <a:spcPts val="600"/>
              </a:spcBef>
              <a:spcAft>
                <a:spcPts val="0"/>
              </a:spcAft>
              <a:buClr>
                <a:srgbClr val="FF0000"/>
              </a:buClr>
              <a:buSzPct val="100000"/>
              <a:buFont typeface="Garamond"/>
              <a:buChar char="●"/>
            </a:pPr>
            <a:r>
              <a:rPr b="1" lang="en-US" sz="2000">
                <a:solidFill>
                  <a:srgbClr val="FF0000"/>
                </a:solidFill>
                <a:latin typeface="Garamond"/>
                <a:ea typeface="Garamond"/>
                <a:cs typeface="Garamond"/>
                <a:sym typeface="Garamond"/>
              </a:rPr>
              <a:t>Making suicide threats</a:t>
            </a:r>
          </a:p>
          <a:p>
            <a:pPr indent="0" lvl="0" marL="0" marR="0" rtl="0" algn="ctr">
              <a:lnSpc>
                <a:spcPct val="9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195" name="Shape 195"/>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WARNING SIGNS of</a:t>
            </a:r>
            <a:r>
              <a:rPr b="1" lang="en-US" sz="1800">
                <a:solidFill>
                  <a:srgbClr val="1D62AB"/>
                </a:solidFill>
                <a:latin typeface="Garamond"/>
                <a:ea typeface="Garamond"/>
                <a:cs typeface="Garamond"/>
                <a:sym typeface="Garamond"/>
              </a:rPr>
              <a:t> SUICIDE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10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10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10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10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10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1000"/>
                                        <p:tgtEl>
                                          <p:spTgt spid="1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Effect filter="fade" transition="in">
                                      <p:cBhvr>
                                        <p:cTn dur="1000"/>
                                        <p:tgtEl>
                                          <p:spTgt spid="1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animEffect filter="fade" transition="in">
                                      <p:cBhvr>
                                        <p:cTn dur="1000"/>
                                        <p:tgtEl>
                                          <p:spTgt spid="1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animEffect filter="fade" transition="in">
                                      <p:cBhvr>
                                        <p:cTn dur="1000"/>
                                        <p:tgtEl>
                                          <p:spTgt spid="1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9" st="9"/>
                                            </p:txEl>
                                          </p:spTgt>
                                        </p:tgtEl>
                                        <p:attrNameLst>
                                          <p:attrName>style.visibility</p:attrName>
                                        </p:attrNameLst>
                                      </p:cBhvr>
                                      <p:to>
                                        <p:strVal val="visible"/>
                                      </p:to>
                                    </p:set>
                                    <p:animEffect filter="fade" transition="in">
                                      <p:cBhvr>
                                        <p:cTn dur="1000"/>
                                        <p:tgtEl>
                                          <p:spTgt spid="19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3200" u="sng" cap="none" strike="noStrike">
                <a:solidFill>
                  <a:schemeClr val="lt1"/>
                </a:solidFill>
                <a:latin typeface="Garamond"/>
                <a:ea typeface="Garamond"/>
                <a:cs typeface="Garamond"/>
                <a:sym typeface="Garamond"/>
              </a:rPr>
              <a:t>QPR</a:t>
            </a:r>
          </a:p>
          <a:p>
            <a:pPr lvl="0" marR="0" rtl="0" algn="ctr">
              <a:lnSpc>
                <a:spcPct val="100000"/>
              </a:lnSpc>
              <a:spcBef>
                <a:spcPts val="600"/>
              </a:spcBef>
              <a:spcAft>
                <a:spcPts val="0"/>
              </a:spcAft>
              <a:buNone/>
            </a:pPr>
            <a:r>
              <a:rPr b="0" i="0" lang="en-US" sz="2000" u="none" cap="none" strike="noStrike">
                <a:solidFill>
                  <a:schemeClr val="lt1"/>
                </a:solidFill>
                <a:latin typeface="Garamond"/>
                <a:ea typeface="Garamond"/>
                <a:cs typeface="Garamond"/>
                <a:sym typeface="Garamond"/>
              </a:rPr>
              <a:t>QPR can be compared to CPR.</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It can be used as a life saving technique.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Both are used once a need is detected.</a:t>
            </a:r>
          </a:p>
        </p:txBody>
      </p:sp>
      <p:sp>
        <p:nvSpPr>
          <p:cNvPr id="201" name="Shape 201"/>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WHAT CAN YOU DO IF YOU SUSPECT A PERSON IS SUICIDAL?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Effect filter="fade" transition="in">
                                      <p:cBhvr>
                                        <p:cTn dur="1000"/>
                                        <p:tgtEl>
                                          <p:spTgt spid="2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Effect filter="fade" transition="in">
                                      <p:cBhvr>
                                        <p:cTn dur="1000"/>
                                        <p:tgtEl>
                                          <p:spTgt spid="2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Effect filter="fade" transition="in">
                                      <p:cBhvr>
                                        <p:cTn dur="1000"/>
                                        <p:tgtEl>
                                          <p:spTgt spid="2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Question</a:t>
            </a:r>
            <a:r>
              <a:rPr b="0" i="0" lang="en-US" sz="2000" u="none" cap="none" strike="noStrike">
                <a:solidFill>
                  <a:schemeClr val="lt1"/>
                </a:solidFill>
                <a:latin typeface="Garamond"/>
                <a:ea typeface="Garamond"/>
                <a:cs typeface="Garamond"/>
                <a:sym typeface="Garamond"/>
              </a:rPr>
              <a:t> the person to determine if he or she is contemplating suicide.</a:t>
            </a:r>
          </a:p>
          <a:p>
            <a:pPr indent="0" lvl="0" marL="0" marR="0" rtl="0" algn="ctr">
              <a:lnSpc>
                <a:spcPct val="100000"/>
              </a:lnSpc>
              <a:spcBef>
                <a:spcPts val="0"/>
              </a:spcBef>
              <a:spcAft>
                <a:spcPts val="0"/>
              </a:spcAft>
              <a:buClr>
                <a:schemeClr val="accent1"/>
              </a:buClr>
              <a:buSzPct val="25000"/>
              <a:buFont typeface="Garamond"/>
              <a:buNone/>
            </a:pPr>
            <a:r>
              <a:rPr lang="en-US" sz="2000">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Are you serious about what you said?</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Are you thinking about suicide?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What do you mean by what you just said?</a:t>
            </a:r>
          </a:p>
        </p:txBody>
      </p:sp>
      <p:sp>
        <p:nvSpPr>
          <p:cNvPr id="207" name="Shape 207"/>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Q: QUESTION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1" type="body"/>
          </p:nvPr>
        </p:nvSpPr>
        <p:spPr>
          <a:xfrm>
            <a:off x="533400" y="1868424"/>
            <a:ext cx="8229600" cy="45593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400" u="none" cap="none" strike="noStrike">
                <a:solidFill>
                  <a:schemeClr val="lt1"/>
                </a:solidFill>
                <a:latin typeface="Garamond"/>
                <a:ea typeface="Garamond"/>
                <a:cs typeface="Garamond"/>
                <a:sym typeface="Garamond"/>
              </a:rPr>
              <a:t>Sometimes depression can lead to suicidal thoughts…why?</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101" name="Shape 101"/>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THE LINK BETWEEN DEPRESSION AND SUICIDE</a:t>
            </a:r>
          </a:p>
        </p:txBody>
      </p:sp>
      <p:sp>
        <p:nvSpPr>
          <p:cNvPr descr=":3" id="102" name="Shape 102" title="Into The Ocean - Blue October (Lyrics)">
            <a:hlinkClick r:id="rId3"/>
          </p:cNvPr>
          <p:cNvSpPr/>
          <p:nvPr/>
        </p:nvSpPr>
        <p:spPr>
          <a:xfrm>
            <a:off x="1697850" y="2380300"/>
            <a:ext cx="5748299" cy="4311224"/>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Persuade</a:t>
            </a:r>
            <a:r>
              <a:rPr b="0" i="0" lang="en-US" sz="2000" u="none" cap="none" strike="noStrike">
                <a:solidFill>
                  <a:schemeClr val="lt1"/>
                </a:solidFill>
                <a:latin typeface="Garamond"/>
                <a:ea typeface="Garamond"/>
                <a:cs typeface="Garamond"/>
                <a:sym typeface="Garamond"/>
              </a:rPr>
              <a:t> the person to get help.</a:t>
            </a:r>
          </a:p>
          <a:p>
            <a:pPr lvl="0" rtl="0">
              <a:spcBef>
                <a:spcPts val="0"/>
              </a:spcBef>
              <a:buClr>
                <a:schemeClr val="accent1"/>
              </a:buClr>
              <a:buSzPct val="25000"/>
              <a:buFont typeface="Garamond"/>
              <a:buNone/>
            </a:pPr>
            <a:r>
              <a:rPr lang="en-US" sz="2000">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Let me help you.</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Let’s go get some help.</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Come with me to talk to a counselor.</a:t>
            </a:r>
          </a:p>
        </p:txBody>
      </p:sp>
      <p:sp>
        <p:nvSpPr>
          <p:cNvPr id="213" name="Shape 213"/>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P: PERSUADE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Refer</a:t>
            </a:r>
            <a:r>
              <a:rPr b="0" i="0" lang="en-US" sz="2000" u="none" cap="none" strike="noStrike">
                <a:solidFill>
                  <a:schemeClr val="lt1"/>
                </a:solidFill>
                <a:latin typeface="Garamond"/>
                <a:ea typeface="Garamond"/>
                <a:cs typeface="Garamond"/>
                <a:sym typeface="Garamond"/>
              </a:rPr>
              <a:t> the person to someone who can help.</a:t>
            </a:r>
          </a:p>
          <a:p>
            <a:pPr lvl="0" rtl="0">
              <a:spcBef>
                <a:spcPts val="0"/>
              </a:spcBef>
              <a:buClr>
                <a:schemeClr val="accent1"/>
              </a:buClr>
              <a:buSzPct val="25000"/>
              <a:buFont typeface="Garamond"/>
              <a:buNone/>
            </a:pPr>
            <a:r>
              <a:rPr lang="en-US" sz="2000">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It’s best to actually take the person to get help.</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Have the person agree to see a professional and follow up with them to make sure they go.</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If the person doesn’t seek help, notify someone who can help them.</a:t>
            </a:r>
          </a:p>
        </p:txBody>
      </p:sp>
      <p:sp>
        <p:nvSpPr>
          <p:cNvPr id="219" name="Shape 219"/>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R: REFER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Parents</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Teachers</a:t>
            </a:r>
            <a:r>
              <a:rPr lang="en-US" sz="2000">
                <a:solidFill>
                  <a:schemeClr val="lt1"/>
                </a:solidFill>
                <a:latin typeface="Garamond"/>
                <a:ea typeface="Garamond"/>
                <a:cs typeface="Garamond"/>
                <a:sym typeface="Garamond"/>
              </a:rPr>
              <a:t>/</a:t>
            </a:r>
            <a:r>
              <a:rPr b="0" i="0" lang="en-US" sz="2000" u="none" cap="none" strike="noStrike">
                <a:solidFill>
                  <a:schemeClr val="lt1"/>
                </a:solidFill>
                <a:latin typeface="Garamond"/>
                <a:ea typeface="Garamond"/>
                <a:cs typeface="Garamond"/>
                <a:sym typeface="Garamond"/>
              </a:rPr>
              <a:t>Counselors</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If there is an immediate danger, call 911.  If at all possible, do not leave the person alone.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Utah County Crisis Hotline </a:t>
            </a:r>
            <a:r>
              <a:rPr b="0" i="0" lang="en-US" sz="2000" u="none" cap="none" strike="noStrike">
                <a:solidFill>
                  <a:srgbClr val="FF0000"/>
                </a:solidFill>
                <a:latin typeface="Garamond"/>
                <a:ea typeface="Garamond"/>
                <a:cs typeface="Garamond"/>
                <a:sym typeface="Garamond"/>
              </a:rPr>
              <a:t>801-226-4433</a:t>
            </a:r>
          </a:p>
          <a:p>
            <a:pPr indent="-342900" lvl="0" marL="342900" marR="0" rtl="0" algn="ctr">
              <a:lnSpc>
                <a:spcPct val="100000"/>
              </a:lnSpc>
              <a:spcBef>
                <a:spcPts val="600"/>
              </a:spcBef>
              <a:spcAft>
                <a:spcPts val="0"/>
              </a:spcAft>
              <a:buClr>
                <a:schemeClr val="accent1"/>
              </a:buClr>
              <a:buSzPct val="100000"/>
              <a:buFont typeface="Arial"/>
              <a:buNone/>
            </a:pPr>
            <a:r>
              <a:t/>
            </a:r>
            <a:endParaRPr b="0" i="0" sz="2000" u="none" cap="none" strike="noStrike">
              <a:solidFill>
                <a:schemeClr val="lt1"/>
              </a:solidFill>
              <a:latin typeface="Garamond"/>
              <a:ea typeface="Garamond"/>
              <a:cs typeface="Garamond"/>
              <a:sym typeface="Garamond"/>
            </a:endParaRP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WHATEVER YOU DO, DO NOT KEEP IT A SECRET.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225" name="Shape 225"/>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WHERE TO GO FOR HELP</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457200" y="2020824"/>
            <a:ext cx="8229600" cy="4075200"/>
          </a:xfrm>
          <a:prstGeom prst="rect">
            <a:avLst/>
          </a:prstGeom>
        </p:spPr>
        <p:txBody>
          <a:bodyPr anchorCtr="0" anchor="t" bIns="91425" lIns="91425" rIns="91425" tIns="91425">
            <a:noAutofit/>
          </a:bodyPr>
          <a:lstStyle/>
          <a:p>
            <a:pPr lvl="0">
              <a:spcBef>
                <a:spcPts val="0"/>
              </a:spcBef>
              <a:buNone/>
            </a:pPr>
            <a:r>
              <a:t/>
            </a:r>
            <a:endParaRPr/>
          </a:p>
        </p:txBody>
      </p:sp>
      <p:sp>
        <p:nvSpPr>
          <p:cNvPr id="231" name="Shape 231"/>
          <p:cNvSpPr txBox="1"/>
          <p:nvPr>
            <p:ph type="title"/>
          </p:nvPr>
        </p:nvSpPr>
        <p:spPr>
          <a:xfrm>
            <a:off x="2514600" y="975359"/>
            <a:ext cx="4114800" cy="701100"/>
          </a:xfrm>
          <a:prstGeom prst="rect">
            <a:avLst/>
          </a:prstGeom>
        </p:spPr>
        <p:txBody>
          <a:bodyPr anchorCtr="0" anchor="ctr" bIns="91425" lIns="91425" rIns="91425" tIns="91425">
            <a:noAutofit/>
          </a:bodyPr>
          <a:lstStyle/>
          <a:p>
            <a:pPr lvl="0">
              <a:spcBef>
                <a:spcPts val="0"/>
              </a:spcBef>
              <a:buNone/>
            </a:pPr>
            <a:r>
              <a:rPr lang="en-US" sz="2400">
                <a:latin typeface="Fontdiner Swanky"/>
                <a:ea typeface="Fontdiner Swanky"/>
                <a:cs typeface="Fontdiner Swanky"/>
                <a:sym typeface="Fontdiner Swanky"/>
              </a:rPr>
              <a:t>Popsicle Stick Activity</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idx="1" type="body"/>
          </p:nvPr>
        </p:nvSpPr>
        <p:spPr>
          <a:xfrm>
            <a:off x="457200" y="2020824"/>
            <a:ext cx="8229600" cy="4075200"/>
          </a:xfrm>
          <a:prstGeom prst="rect">
            <a:avLst/>
          </a:prstGeom>
        </p:spPr>
        <p:txBody>
          <a:bodyPr anchorCtr="0" anchor="t" bIns="91425" lIns="91425" rIns="91425" tIns="91425">
            <a:noAutofit/>
          </a:bodyPr>
          <a:lstStyle/>
          <a:p>
            <a:pPr lvl="0" rtl="0" algn="l">
              <a:spcBef>
                <a:spcPts val="0"/>
              </a:spcBef>
              <a:buNone/>
            </a:pPr>
            <a:r>
              <a:t/>
            </a:r>
            <a:endParaRPr sz="2000">
              <a:solidFill>
                <a:schemeClr val="lt1"/>
              </a:solidFill>
              <a:latin typeface="Garamond"/>
              <a:ea typeface="Garamond"/>
              <a:cs typeface="Garamond"/>
              <a:sym typeface="Garamond"/>
            </a:endParaRPr>
          </a:p>
          <a:p>
            <a:pPr indent="-127000" lvl="1" marL="457200" rtl="0" algn="l">
              <a:spcBef>
                <a:spcPts val="0"/>
              </a:spcBef>
              <a:buClr>
                <a:schemeClr val="lt1"/>
              </a:buClr>
              <a:buSzPct val="100000"/>
              <a:buFont typeface="Garamond"/>
            </a:pPr>
            <a:r>
              <a:t/>
            </a:r>
            <a:endParaRPr sz="2000">
              <a:solidFill>
                <a:schemeClr val="lt1"/>
              </a:solidFill>
              <a:latin typeface="Garamond"/>
              <a:ea typeface="Garamond"/>
              <a:cs typeface="Garamond"/>
              <a:sym typeface="Garamond"/>
            </a:endParaRPr>
          </a:p>
          <a:p>
            <a:pPr indent="0" lvl="0" marL="457200" algn="l">
              <a:spcBef>
                <a:spcPts val="0"/>
              </a:spcBef>
              <a:buNone/>
            </a:pPr>
            <a:r>
              <a:t/>
            </a:r>
            <a:endParaRPr/>
          </a:p>
        </p:txBody>
      </p:sp>
      <p:sp>
        <p:nvSpPr>
          <p:cNvPr id="237" name="Shape 237"/>
          <p:cNvSpPr txBox="1"/>
          <p:nvPr>
            <p:ph type="title"/>
          </p:nvPr>
        </p:nvSpPr>
        <p:spPr>
          <a:xfrm>
            <a:off x="2514600" y="975359"/>
            <a:ext cx="4114800" cy="701100"/>
          </a:xfrm>
          <a:prstGeom prst="rect">
            <a:avLst/>
          </a:prstGeom>
        </p:spPr>
        <p:txBody>
          <a:bodyPr anchorCtr="0" anchor="ctr" bIns="91425" lIns="91425" rIns="91425" tIns="91425">
            <a:noAutofit/>
          </a:bodyPr>
          <a:lstStyle/>
          <a:p>
            <a:pPr lvl="0" rtl="0">
              <a:spcBef>
                <a:spcPts val="0"/>
              </a:spcBef>
              <a:buNone/>
            </a:pPr>
            <a:r>
              <a:rPr lang="en-US" sz="2400">
                <a:latin typeface="Fontdiner Swanky"/>
                <a:ea typeface="Fontdiner Swanky"/>
                <a:cs typeface="Fontdiner Swanky"/>
                <a:sym typeface="Fontdiner Swanky"/>
              </a:rPr>
              <a:t>Letter to a friend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1" type="body"/>
          </p:nvPr>
        </p:nvSpPr>
        <p:spPr>
          <a:xfrm>
            <a:off x="457200" y="2020824"/>
            <a:ext cx="8229600" cy="455932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400" u="sng" cap="none" strike="noStrike">
                <a:solidFill>
                  <a:schemeClr val="lt1"/>
                </a:solidFill>
                <a:latin typeface="Garamond"/>
                <a:ea typeface="Garamond"/>
                <a:cs typeface="Garamond"/>
                <a:sym typeface="Garamond"/>
              </a:rPr>
              <a:t>Sometimes</a:t>
            </a:r>
            <a:r>
              <a:rPr b="0" i="0" lang="en-US" sz="2400" u="none" cap="none" strike="noStrike">
                <a:solidFill>
                  <a:schemeClr val="lt1"/>
                </a:solidFill>
                <a:latin typeface="Garamond"/>
                <a:ea typeface="Garamond"/>
                <a:cs typeface="Garamond"/>
                <a:sym typeface="Garamond"/>
              </a:rPr>
              <a:t> depression can lead to suicidal thoughts…why?</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Depression overwhelms the </a:t>
            </a:r>
            <a:r>
              <a:rPr b="0" i="0" lang="en-US" sz="2000" u="none" cap="none" strike="noStrike">
                <a:solidFill>
                  <a:srgbClr val="FF0000"/>
                </a:solidFill>
                <a:latin typeface="Garamond"/>
                <a:ea typeface="Garamond"/>
                <a:cs typeface="Garamond"/>
                <a:sym typeface="Garamond"/>
              </a:rPr>
              <a:t>mind</a:t>
            </a:r>
            <a:r>
              <a:rPr b="0" i="0" lang="en-US" sz="2000" u="none" cap="none" strike="noStrike">
                <a:solidFill>
                  <a:schemeClr val="lt1"/>
                </a:solidFill>
                <a:latin typeface="Garamond"/>
                <a:ea typeface="Garamond"/>
                <a:cs typeface="Garamond"/>
                <a:sym typeface="Garamond"/>
              </a:rPr>
              <a:t> and </a:t>
            </a:r>
            <a:r>
              <a:rPr b="0" i="0" lang="en-US" sz="2000" u="none" cap="none" strike="noStrike">
                <a:solidFill>
                  <a:srgbClr val="FF0000"/>
                </a:solidFill>
                <a:latin typeface="Garamond"/>
                <a:ea typeface="Garamond"/>
                <a:cs typeface="Garamond"/>
                <a:sym typeface="Garamond"/>
              </a:rPr>
              <a:t>body</a:t>
            </a:r>
            <a:r>
              <a:rPr b="0" i="0" lang="en-US" sz="2000" u="none" cap="none" strike="noStrike">
                <a:solidFill>
                  <a:schemeClr val="lt1"/>
                </a:solidFill>
                <a:latin typeface="Garamond"/>
                <a:ea typeface="Garamond"/>
                <a:cs typeface="Garamond"/>
                <a:sym typeface="Garamond"/>
              </a:rPr>
              <a: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The person wants to find a way to end the </a:t>
            </a:r>
            <a:r>
              <a:rPr b="0" i="0" lang="en-US" sz="2000" u="none" cap="none" strike="noStrike">
                <a:solidFill>
                  <a:srgbClr val="FF0000"/>
                </a:solidFill>
                <a:latin typeface="Garamond"/>
                <a:ea typeface="Garamond"/>
                <a:cs typeface="Garamond"/>
                <a:sym typeface="Garamond"/>
              </a:rPr>
              <a:t>pain</a:t>
            </a:r>
            <a:r>
              <a:rPr b="0" i="0" lang="en-US" sz="2000" u="none" cap="none" strike="noStrike">
                <a:solidFill>
                  <a:schemeClr val="lt1"/>
                </a:solidFill>
                <a:latin typeface="Garamond"/>
                <a:ea typeface="Garamond"/>
                <a:cs typeface="Garamond"/>
                <a:sym typeface="Garamond"/>
              </a:rPr>
              <a: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Suicidal thoughts can begin.</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lvl="0" rtl="0">
              <a:spcBef>
                <a:spcPts val="0"/>
              </a:spcBef>
              <a:buClr>
                <a:schemeClr val="accent1"/>
              </a:buClr>
              <a:buSzPct val="25000"/>
              <a:buFont typeface="Garamond"/>
              <a:buNone/>
            </a:pPr>
            <a:r>
              <a:rPr lang="en-US" sz="2400">
                <a:solidFill>
                  <a:schemeClr val="lt1"/>
                </a:solidFill>
                <a:latin typeface="Garamond"/>
                <a:ea typeface="Garamond"/>
                <a:cs typeface="Garamond"/>
                <a:sym typeface="Garamond"/>
              </a:rPr>
              <a:t>A person suffering from depression has a difficult time thinking </a:t>
            </a:r>
            <a:r>
              <a:rPr lang="en-US" sz="2400">
                <a:solidFill>
                  <a:srgbClr val="FF0000"/>
                </a:solidFill>
                <a:latin typeface="Garamond"/>
                <a:ea typeface="Garamond"/>
                <a:cs typeface="Garamond"/>
                <a:sym typeface="Garamond"/>
              </a:rPr>
              <a:t>clearly</a:t>
            </a:r>
            <a:r>
              <a:rPr lang="en-US" sz="2400">
                <a:solidFill>
                  <a:schemeClr val="lt1"/>
                </a:solidFill>
                <a:latin typeface="Garamond"/>
                <a:ea typeface="Garamond"/>
                <a:cs typeface="Garamond"/>
                <a:sym typeface="Garamond"/>
              </a:rPr>
              <a:t> and rationally.  This is why it is so important for those suffering from depression to get the</a:t>
            </a:r>
            <a:r>
              <a:rPr lang="en-US" sz="2400">
                <a:solidFill>
                  <a:srgbClr val="FF0000"/>
                </a:solidFill>
                <a:latin typeface="Garamond"/>
                <a:ea typeface="Garamond"/>
                <a:cs typeface="Garamond"/>
                <a:sym typeface="Garamond"/>
              </a:rPr>
              <a:t> help they need.</a:t>
            </a:r>
          </a:p>
        </p:txBody>
      </p:sp>
      <p:sp>
        <p:nvSpPr>
          <p:cNvPr id="108" name="Shape 108"/>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THE LINK BETWEEN DEPRESSION AND SUICIDE</a:t>
            </a:r>
          </a:p>
        </p:txBody>
      </p:sp>
      <p:sp>
        <p:nvSpPr>
          <p:cNvPr id="109" name="Shape 109"/>
          <p:cNvSpPr/>
          <p:nvPr/>
        </p:nvSpPr>
        <p:spPr>
          <a:xfrm>
            <a:off x="4568692" y="3334175"/>
            <a:ext cx="194036" cy="229336"/>
          </a:xfrm>
          <a:prstGeom prst="downArrow">
            <a:avLst>
              <a:gd fmla="val 50000" name="adj1"/>
              <a:gd fmla="val 50000" name="adj2"/>
            </a:avLst>
          </a:prstGeom>
          <a:gradFill>
            <a:gsLst>
              <a:gs pos="0">
                <a:srgbClr val="D16600"/>
              </a:gs>
              <a:gs pos="30000">
                <a:srgbClr val="F67800"/>
              </a:gs>
              <a:gs pos="45000">
                <a:srgbClr val="FF7F03"/>
              </a:gs>
              <a:gs pos="55000">
                <a:srgbClr val="FF7F03"/>
              </a:gs>
              <a:gs pos="73000">
                <a:srgbClr val="F67800"/>
              </a:gs>
              <a:gs pos="100000">
                <a:srgbClr val="D16600"/>
              </a:gs>
            </a:gsLst>
            <a:lin ang="95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sp>
        <p:nvSpPr>
          <p:cNvPr id="110" name="Shape 110"/>
          <p:cNvSpPr/>
          <p:nvPr/>
        </p:nvSpPr>
        <p:spPr>
          <a:xfrm>
            <a:off x="4579973" y="4156937"/>
            <a:ext cx="194036" cy="229336"/>
          </a:xfrm>
          <a:prstGeom prst="downArrow">
            <a:avLst>
              <a:gd fmla="val 50000" name="adj1"/>
              <a:gd fmla="val 50000" name="adj2"/>
            </a:avLst>
          </a:prstGeom>
          <a:gradFill>
            <a:gsLst>
              <a:gs pos="0">
                <a:srgbClr val="D16600"/>
              </a:gs>
              <a:gs pos="30000">
                <a:srgbClr val="F67800"/>
              </a:gs>
              <a:gs pos="45000">
                <a:srgbClr val="FF7F03"/>
              </a:gs>
              <a:gs pos="55000">
                <a:srgbClr val="FF7F03"/>
              </a:gs>
              <a:gs pos="73000">
                <a:srgbClr val="F67800"/>
              </a:gs>
              <a:gs pos="100000">
                <a:srgbClr val="D16600"/>
              </a:gs>
            </a:gsLst>
            <a:lin ang="95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animEffect filter="fade" transition="in">
                                      <p:cBhvr>
                                        <p:cTn dur="1000"/>
                                        <p:tgtEl>
                                          <p:spTgt spid="1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animEffect filter="fade" transition="in">
                                      <p:cBhvr>
                                        <p:cTn dur="1000"/>
                                        <p:tgtEl>
                                          <p:spTgt spid="1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animEffect filter="fade" transition="in">
                                      <p:cBhvr>
                                        <p:cTn dur="1000"/>
                                        <p:tgtEl>
                                          <p:spTgt spid="1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6" st="6"/>
                                            </p:txEl>
                                          </p:spTgt>
                                        </p:tgtEl>
                                        <p:attrNameLst>
                                          <p:attrName>style.visibility</p:attrName>
                                        </p:attrNameLst>
                                      </p:cBhvr>
                                      <p:to>
                                        <p:strVal val="visible"/>
                                      </p:to>
                                    </p:set>
                                    <p:animEffect filter="fade" transition="in">
                                      <p:cBhvr>
                                        <p:cTn dur="1000"/>
                                        <p:tgtEl>
                                          <p:spTgt spid="10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7" st="7"/>
                                            </p:txEl>
                                          </p:spTgt>
                                        </p:tgtEl>
                                        <p:attrNameLst>
                                          <p:attrName>style.visibility</p:attrName>
                                        </p:attrNameLst>
                                      </p:cBhvr>
                                      <p:to>
                                        <p:strVal val="visible"/>
                                      </p:to>
                                    </p:set>
                                    <p:animEffect filter="fade" transition="in">
                                      <p:cBhvr>
                                        <p:cTn dur="1000"/>
                                        <p:tgtEl>
                                          <p:spTgt spid="10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8" st="8"/>
                                            </p:txEl>
                                          </p:spTgt>
                                        </p:tgtEl>
                                        <p:attrNameLst>
                                          <p:attrName>style.visibility</p:attrName>
                                        </p:attrNameLst>
                                      </p:cBhvr>
                                      <p:to>
                                        <p:strVal val="visible"/>
                                      </p:to>
                                    </p:set>
                                    <p:animEffect filter="fade" transition="in">
                                      <p:cBhvr>
                                        <p:cTn dur="1000"/>
                                        <p:tgtEl>
                                          <p:spTgt spid="10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idx="1" type="body"/>
          </p:nvPr>
        </p:nvSpPr>
        <p:spPr>
          <a:xfrm>
            <a:off x="0" y="1750600"/>
            <a:ext cx="9144000" cy="4928099"/>
          </a:xfrm>
          <a:prstGeom prst="rect">
            <a:avLst/>
          </a:prstGeom>
        </p:spPr>
        <p:txBody>
          <a:bodyPr anchorCtr="0" anchor="t" bIns="91425" lIns="91425" rIns="91425" tIns="91425">
            <a:noAutofit/>
          </a:bodyPr>
          <a:lstStyle/>
          <a:p>
            <a:pPr lvl="0" rtl="0" algn="l">
              <a:spcBef>
                <a:spcPts val="0"/>
              </a:spcBef>
              <a:buNone/>
            </a:pPr>
            <a:r>
              <a:rPr lang="en-US" sz="2400">
                <a:solidFill>
                  <a:schemeClr val="lt1"/>
                </a:solidFill>
                <a:latin typeface="Garamond"/>
                <a:ea typeface="Garamond"/>
                <a:cs typeface="Garamond"/>
                <a:sym typeface="Garamond"/>
              </a:rPr>
              <a:t>Utah statistics:</a:t>
            </a:r>
          </a:p>
          <a:p>
            <a:pPr indent="-361950" lvl="0" marL="914400" rtl="0" algn="l">
              <a:spcBef>
                <a:spcPts val="0"/>
              </a:spcBef>
              <a:buClr>
                <a:schemeClr val="lt1"/>
              </a:buClr>
              <a:buSzPct val="100000"/>
              <a:buFont typeface="Garamond"/>
              <a:buChar char="●"/>
            </a:pPr>
            <a:r>
              <a:rPr lang="en-US" sz="2100">
                <a:solidFill>
                  <a:schemeClr val="lt1"/>
                </a:solidFill>
                <a:latin typeface="Garamond"/>
                <a:ea typeface="Garamond"/>
                <a:cs typeface="Garamond"/>
                <a:sym typeface="Garamond"/>
              </a:rPr>
              <a:t>About 500 Utahns die from suicide each year.</a:t>
            </a:r>
          </a:p>
          <a:p>
            <a:pPr indent="-361950" lvl="0" marL="914400" rtl="0" algn="l">
              <a:spcBef>
                <a:spcPts val="0"/>
              </a:spcBef>
              <a:buClr>
                <a:schemeClr val="lt1"/>
              </a:buClr>
              <a:buSzPct val="100000"/>
              <a:buFont typeface="Garamond"/>
              <a:buChar char="●"/>
            </a:pPr>
            <a:r>
              <a:rPr lang="en-US" sz="2100">
                <a:solidFill>
                  <a:schemeClr val="lt1"/>
                </a:solidFill>
                <a:latin typeface="Garamond"/>
                <a:ea typeface="Garamond"/>
                <a:cs typeface="Garamond"/>
                <a:sym typeface="Garamond"/>
              </a:rPr>
              <a:t>Almost </a:t>
            </a:r>
            <a:r>
              <a:rPr lang="en-US" sz="2100">
                <a:solidFill>
                  <a:srgbClr val="FFFFFF"/>
                </a:solidFill>
                <a:latin typeface="Garamond"/>
                <a:ea typeface="Garamond"/>
                <a:cs typeface="Garamond"/>
                <a:sym typeface="Garamond"/>
              </a:rPr>
              <a:t>4,000 </a:t>
            </a:r>
            <a:r>
              <a:rPr lang="en-US" sz="2100">
                <a:solidFill>
                  <a:schemeClr val="lt1"/>
                </a:solidFill>
                <a:latin typeface="Garamond"/>
                <a:ea typeface="Garamond"/>
                <a:cs typeface="Garamond"/>
                <a:sym typeface="Garamond"/>
              </a:rPr>
              <a:t>Utahns attempt suicide each year.</a:t>
            </a:r>
          </a:p>
          <a:p>
            <a:pPr lvl="0" rtl="0" algn="l">
              <a:spcBef>
                <a:spcPts val="0"/>
              </a:spcBef>
              <a:buNone/>
            </a:pPr>
            <a:r>
              <a:t/>
            </a:r>
            <a:endParaRPr sz="2100">
              <a:solidFill>
                <a:schemeClr val="lt1"/>
              </a:solidFill>
              <a:latin typeface="Garamond"/>
              <a:ea typeface="Garamond"/>
              <a:cs typeface="Garamond"/>
              <a:sym typeface="Garamond"/>
            </a:endParaRPr>
          </a:p>
          <a:p>
            <a:pPr lvl="0" rtl="0" algn="l">
              <a:spcBef>
                <a:spcPts val="0"/>
              </a:spcBef>
              <a:buNone/>
            </a:pPr>
            <a:r>
              <a:rPr lang="en-US" sz="2400">
                <a:solidFill>
                  <a:schemeClr val="lt1"/>
                </a:solidFill>
                <a:latin typeface="Garamond"/>
                <a:ea typeface="Garamond"/>
                <a:cs typeface="Garamond"/>
                <a:sym typeface="Garamond"/>
              </a:rPr>
              <a:t>Every day in Utah,</a:t>
            </a:r>
          </a:p>
          <a:p>
            <a:pPr indent="-361950" lvl="0" marL="914400" rtl="0" algn="l">
              <a:spcBef>
                <a:spcPts val="0"/>
              </a:spcBef>
              <a:buClr>
                <a:schemeClr val="lt1"/>
              </a:buClr>
              <a:buSzPct val="100000"/>
              <a:buFont typeface="Garamond"/>
              <a:buChar char="●"/>
            </a:pPr>
            <a:r>
              <a:rPr lang="en-US" sz="2100">
                <a:solidFill>
                  <a:srgbClr val="FFFFFF"/>
                </a:solidFill>
                <a:latin typeface="Garamond"/>
                <a:ea typeface="Garamond"/>
                <a:cs typeface="Garamond"/>
                <a:sym typeface="Garamond"/>
              </a:rPr>
              <a:t>Two </a:t>
            </a:r>
            <a:r>
              <a:rPr lang="en-US" sz="2100">
                <a:solidFill>
                  <a:schemeClr val="lt1"/>
                </a:solidFill>
                <a:latin typeface="Garamond"/>
                <a:ea typeface="Garamond"/>
                <a:cs typeface="Garamond"/>
                <a:sym typeface="Garamond"/>
              </a:rPr>
              <a:t>youth (ages 10-17) are treated for suicide attempts.</a:t>
            </a:r>
          </a:p>
          <a:p>
            <a:pPr indent="-361950" lvl="0" marL="914400" rtl="0" algn="l">
              <a:spcBef>
                <a:spcPts val="0"/>
              </a:spcBef>
              <a:buClr>
                <a:schemeClr val="lt1"/>
              </a:buClr>
              <a:buSzPct val="100000"/>
              <a:buFont typeface="Garamond"/>
              <a:buChar char="●"/>
            </a:pPr>
            <a:r>
              <a:rPr lang="en-US" sz="2100">
                <a:solidFill>
                  <a:schemeClr val="lt1"/>
                </a:solidFill>
                <a:latin typeface="Garamond"/>
                <a:ea typeface="Garamond"/>
                <a:cs typeface="Garamond"/>
                <a:sym typeface="Garamond"/>
              </a:rPr>
              <a:t>Two young adults (ages 18-24) are treated for suicide attempts.</a:t>
            </a:r>
          </a:p>
          <a:p>
            <a:pPr lvl="0" rtl="0" algn="l">
              <a:spcBef>
                <a:spcPts val="0"/>
              </a:spcBef>
              <a:buNone/>
            </a:pPr>
            <a:r>
              <a:t/>
            </a:r>
            <a:endParaRPr sz="2100">
              <a:solidFill>
                <a:schemeClr val="lt1"/>
              </a:solidFill>
              <a:latin typeface="Garamond"/>
              <a:ea typeface="Garamond"/>
              <a:cs typeface="Garamond"/>
              <a:sym typeface="Garamond"/>
            </a:endParaRPr>
          </a:p>
          <a:p>
            <a:pPr lvl="0" rtl="0">
              <a:spcBef>
                <a:spcPts val="0"/>
              </a:spcBef>
              <a:buNone/>
            </a:pPr>
            <a:r>
              <a:rPr lang="en-US" sz="2400" u="sng">
                <a:solidFill>
                  <a:srgbClr val="FF0000"/>
                </a:solidFill>
                <a:latin typeface="Garamond"/>
                <a:ea typeface="Garamond"/>
                <a:cs typeface="Garamond"/>
                <a:sym typeface="Garamond"/>
              </a:rPr>
              <a:t>Suicide </a:t>
            </a:r>
            <a:r>
              <a:rPr lang="en-US" sz="2400" u="sng">
                <a:solidFill>
                  <a:schemeClr val="lt1"/>
                </a:solidFill>
                <a:latin typeface="Garamond"/>
                <a:ea typeface="Garamond"/>
                <a:cs typeface="Garamond"/>
                <a:sym typeface="Garamond"/>
              </a:rPr>
              <a:t>is now the leading cause of death among youth ages 10-19 in Utah.</a:t>
            </a:r>
          </a:p>
          <a:p>
            <a:pPr lvl="0" algn="l">
              <a:spcBef>
                <a:spcPts val="0"/>
              </a:spcBef>
              <a:buNone/>
            </a:pPr>
            <a:r>
              <a:t/>
            </a:r>
            <a:endParaRPr/>
          </a:p>
        </p:txBody>
      </p:sp>
      <p:sp>
        <p:nvSpPr>
          <p:cNvPr id="116" name="Shape 116"/>
          <p:cNvSpPr txBox="1"/>
          <p:nvPr>
            <p:ph type="title"/>
          </p:nvPr>
        </p:nvSpPr>
        <p:spPr>
          <a:xfrm>
            <a:off x="2514600" y="975359"/>
            <a:ext cx="4114800" cy="701100"/>
          </a:xfrm>
          <a:prstGeom prst="rect">
            <a:avLst/>
          </a:prstGeom>
        </p:spPr>
        <p:txBody>
          <a:bodyPr anchorCtr="0" anchor="ctr" bIns="91425" lIns="91425" rIns="91425" tIns="91425">
            <a:noAutofit/>
          </a:bodyPr>
          <a:lstStyle/>
          <a:p>
            <a:pPr lvl="0" rtl="0">
              <a:spcBef>
                <a:spcPts val="0"/>
              </a:spcBef>
              <a:buNone/>
            </a:pPr>
            <a:r>
              <a:t/>
            </a:r>
            <a:endParaRPr b="1" sz="1800">
              <a:solidFill>
                <a:srgbClr val="1D62AB"/>
              </a:solidFill>
              <a:latin typeface="Garamond"/>
              <a:ea typeface="Garamond"/>
              <a:cs typeface="Garamond"/>
              <a:sym typeface="Garamond"/>
            </a:endParaRPr>
          </a:p>
          <a:p>
            <a:pPr lvl="0" rtl="0">
              <a:spcBef>
                <a:spcPts val="0"/>
              </a:spcBef>
              <a:buClr>
                <a:srgbClr val="1D62AB"/>
              </a:buClr>
              <a:buSzPct val="25000"/>
              <a:buFont typeface="Garamond"/>
              <a:buNone/>
            </a:pPr>
            <a:r>
              <a:rPr b="1" lang="en-US" sz="1800">
                <a:solidFill>
                  <a:srgbClr val="1D62AB"/>
                </a:solidFill>
                <a:latin typeface="Garamond"/>
                <a:ea typeface="Garamond"/>
                <a:cs typeface="Garamond"/>
                <a:sym typeface="Garamond"/>
              </a:rPr>
              <a:t>Statistics</a:t>
            </a:r>
          </a:p>
          <a:p>
            <a:pPr lvl="0" algn="l">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1000"/>
                                        <p:tgtEl>
                                          <p:spTgt spid="1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Effect filter="fade" transition="in">
                                      <p:cBhvr>
                                        <p:cTn dur="1000"/>
                                        <p:tgtEl>
                                          <p:spTgt spid="11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 type="body"/>
          </p:nvPr>
        </p:nvSpPr>
        <p:spPr>
          <a:xfrm>
            <a:off x="457200" y="2020824"/>
            <a:ext cx="8229600" cy="40752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txBox="1"/>
          <p:nvPr>
            <p:ph type="title"/>
          </p:nvPr>
        </p:nvSpPr>
        <p:spPr>
          <a:xfrm>
            <a:off x="2514600" y="975359"/>
            <a:ext cx="4114800" cy="701100"/>
          </a:xfrm>
          <a:prstGeom prst="rect">
            <a:avLst/>
          </a:prstGeom>
        </p:spPr>
        <p:txBody>
          <a:bodyPr anchorCtr="0" anchor="ctr" bIns="91425" lIns="91425" rIns="91425" tIns="91425">
            <a:noAutofit/>
          </a:bodyPr>
          <a:lstStyle/>
          <a:p>
            <a:pPr lvl="0">
              <a:spcBef>
                <a:spcPts val="0"/>
              </a:spcBef>
              <a:buNone/>
            </a:pPr>
            <a:r>
              <a:t/>
            </a:r>
            <a:endParaRPr/>
          </a:p>
        </p:txBody>
      </p:sp>
      <p:pic>
        <p:nvPicPr>
          <p:cNvPr descr="UtahAges12-21SuicideRatesPNG-1080x675.png" id="123" name="Shape 123"/>
          <p:cNvPicPr preferRelativeResize="0"/>
          <p:nvPr/>
        </p:nvPicPr>
        <p:blipFill>
          <a:blip r:embed="rId3">
            <a:alphaModFix/>
          </a:blip>
          <a:stretch>
            <a:fillRect/>
          </a:stretch>
        </p:blipFill>
        <p:spPr>
          <a:xfrm>
            <a:off x="0" y="571499"/>
            <a:ext cx="9144000" cy="571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Teens who talk about suicide are doing it for attention.</a:t>
            </a:r>
          </a:p>
        </p:txBody>
      </p:sp>
      <p:sp>
        <p:nvSpPr>
          <p:cNvPr id="129" name="Shape 129"/>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They NEED attention.  They are reaching out for help.  They need to people to listen to them and to help them.</a:t>
            </a:r>
          </a:p>
        </p:txBody>
      </p:sp>
      <p:sp>
        <p:nvSpPr>
          <p:cNvPr id="135" name="Shape 135"/>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Most people who are suicidal are depressed.</a:t>
            </a:r>
          </a:p>
        </p:txBody>
      </p:sp>
      <p:sp>
        <p:nvSpPr>
          <p:cNvPr id="141" name="Shape 141"/>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4800" u="none" cap="none" strike="noStrike">
                <a:solidFill>
                  <a:schemeClr val="lt1"/>
                </a:solidFill>
                <a:latin typeface="Garamond"/>
                <a:ea typeface="Garamond"/>
                <a:cs typeface="Garamond"/>
                <a:sym typeface="Garamond"/>
              </a:rPr>
              <a:t>The reverse of this statement is not true.  It doesn’t mean that most depressed people will attempt suicide.  Many people with depression will have no thoughts of suicide.</a:t>
            </a:r>
          </a:p>
        </p:txBody>
      </p:sp>
      <p:sp>
        <p:nvSpPr>
          <p:cNvPr id="147" name="Shape 147"/>
          <p:cNvSpPr txBox="1"/>
          <p:nvPr>
            <p:ph type="title"/>
          </p:nvPr>
        </p:nvSpPr>
        <p:spPr>
          <a:xfrm>
            <a:off x="2514600" y="975359"/>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Ti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